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71" r:id="rId7"/>
    <p:sldId id="261" r:id="rId8"/>
    <p:sldId id="272" r:id="rId9"/>
    <p:sldId id="274" r:id="rId10"/>
    <p:sldId id="273" r:id="rId11"/>
    <p:sldId id="262" r:id="rId12"/>
    <p:sldId id="275" r:id="rId13"/>
    <p:sldId id="276" r:id="rId14"/>
    <p:sldId id="263" r:id="rId15"/>
    <p:sldId id="279" r:id="rId16"/>
    <p:sldId id="277" r:id="rId17"/>
    <p:sldId id="280" r:id="rId18"/>
    <p:sldId id="281" r:id="rId19"/>
    <p:sldId id="278" r:id="rId20"/>
    <p:sldId id="282" r:id="rId21"/>
    <p:sldId id="284" r:id="rId22"/>
    <p:sldId id="285" r:id="rId23"/>
    <p:sldId id="286" r:id="rId24"/>
    <p:sldId id="264" r:id="rId25"/>
    <p:sldId id="26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697" autoAdjust="0"/>
    <p:restoredTop sz="94660"/>
  </p:normalViewPr>
  <p:slideViewPr>
    <p:cSldViewPr snapToGrid="0">
      <p:cViewPr varScale="1">
        <p:scale>
          <a:sx n="79" d="100"/>
          <a:sy n="79" d="100"/>
        </p:scale>
        <p:origin x="605"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56351-CBA0-E91D-DC3F-1A3E7FBC7C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09F67BB-9F1B-C5CC-BDEE-B7EEBD50B3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B0F21C3-2A73-6839-00CB-1780B45B319F}"/>
              </a:ext>
            </a:extLst>
          </p:cNvPr>
          <p:cNvSpPr>
            <a:spLocks noGrp="1"/>
          </p:cNvSpPr>
          <p:nvPr>
            <p:ph type="dt" sz="half" idx="10"/>
          </p:nvPr>
        </p:nvSpPr>
        <p:spPr/>
        <p:txBody>
          <a:bodyPr/>
          <a:lstStyle/>
          <a:p>
            <a:fld id="{95CFEC82-F318-45F7-86FF-C68DAA466F61}" type="datetimeFigureOut">
              <a:rPr lang="en-US" smtClean="0"/>
              <a:t>10/13/2024</a:t>
            </a:fld>
            <a:endParaRPr lang="en-US"/>
          </a:p>
        </p:txBody>
      </p:sp>
      <p:sp>
        <p:nvSpPr>
          <p:cNvPr id="5" name="Footer Placeholder 4">
            <a:extLst>
              <a:ext uri="{FF2B5EF4-FFF2-40B4-BE49-F238E27FC236}">
                <a16:creationId xmlns:a16="http://schemas.microsoft.com/office/drawing/2014/main" id="{2A01C22C-69E7-4000-0CB5-0EF598CC4A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480403-35BB-5854-DF5D-D6E84BD0073F}"/>
              </a:ext>
            </a:extLst>
          </p:cNvPr>
          <p:cNvSpPr>
            <a:spLocks noGrp="1"/>
          </p:cNvSpPr>
          <p:nvPr>
            <p:ph type="sldNum" sz="quarter" idx="12"/>
          </p:nvPr>
        </p:nvSpPr>
        <p:spPr/>
        <p:txBody>
          <a:bodyPr/>
          <a:lstStyle/>
          <a:p>
            <a:fld id="{5B58111E-DFE4-4D74-9C26-1CC63BD3EBBC}" type="slidenum">
              <a:rPr lang="en-US" smtClean="0"/>
              <a:t>‹#›</a:t>
            </a:fld>
            <a:endParaRPr lang="en-US"/>
          </a:p>
        </p:txBody>
      </p:sp>
    </p:spTree>
    <p:extLst>
      <p:ext uri="{BB962C8B-B14F-4D97-AF65-F5344CB8AC3E}">
        <p14:creationId xmlns:p14="http://schemas.microsoft.com/office/powerpoint/2010/main" val="35396923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4158-CC29-5B77-0C82-FA0019F13F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16854D4-5C31-75C3-96D6-2B2F1392BD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64C1BC-AD92-6E7D-6D98-CC96D01313E3}"/>
              </a:ext>
            </a:extLst>
          </p:cNvPr>
          <p:cNvSpPr>
            <a:spLocks noGrp="1"/>
          </p:cNvSpPr>
          <p:nvPr>
            <p:ph type="dt" sz="half" idx="10"/>
          </p:nvPr>
        </p:nvSpPr>
        <p:spPr/>
        <p:txBody>
          <a:bodyPr/>
          <a:lstStyle/>
          <a:p>
            <a:fld id="{95CFEC82-F318-45F7-86FF-C68DAA466F61}" type="datetimeFigureOut">
              <a:rPr lang="en-US" smtClean="0"/>
              <a:t>10/13/2024</a:t>
            </a:fld>
            <a:endParaRPr lang="en-US"/>
          </a:p>
        </p:txBody>
      </p:sp>
      <p:sp>
        <p:nvSpPr>
          <p:cNvPr id="5" name="Footer Placeholder 4">
            <a:extLst>
              <a:ext uri="{FF2B5EF4-FFF2-40B4-BE49-F238E27FC236}">
                <a16:creationId xmlns:a16="http://schemas.microsoft.com/office/drawing/2014/main" id="{667DFFDE-0AF3-C96E-CC8F-68289D3CBF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9D1484-3C5A-A7E5-684D-CB55EE192FB8}"/>
              </a:ext>
            </a:extLst>
          </p:cNvPr>
          <p:cNvSpPr>
            <a:spLocks noGrp="1"/>
          </p:cNvSpPr>
          <p:nvPr>
            <p:ph type="sldNum" sz="quarter" idx="12"/>
          </p:nvPr>
        </p:nvSpPr>
        <p:spPr/>
        <p:txBody>
          <a:bodyPr/>
          <a:lstStyle/>
          <a:p>
            <a:fld id="{5B58111E-DFE4-4D74-9C26-1CC63BD3EBBC}" type="slidenum">
              <a:rPr lang="en-US" smtClean="0"/>
              <a:t>‹#›</a:t>
            </a:fld>
            <a:endParaRPr lang="en-US"/>
          </a:p>
        </p:txBody>
      </p:sp>
    </p:spTree>
    <p:extLst>
      <p:ext uri="{BB962C8B-B14F-4D97-AF65-F5344CB8AC3E}">
        <p14:creationId xmlns:p14="http://schemas.microsoft.com/office/powerpoint/2010/main" val="1816386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270E15-07AE-974D-5ED1-F34F4630FFC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BBFE925-2A79-A911-08B6-D12DE8028A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A43485-60B7-1071-1900-1A26AA62F3BB}"/>
              </a:ext>
            </a:extLst>
          </p:cNvPr>
          <p:cNvSpPr>
            <a:spLocks noGrp="1"/>
          </p:cNvSpPr>
          <p:nvPr>
            <p:ph type="dt" sz="half" idx="10"/>
          </p:nvPr>
        </p:nvSpPr>
        <p:spPr/>
        <p:txBody>
          <a:bodyPr/>
          <a:lstStyle/>
          <a:p>
            <a:fld id="{95CFEC82-F318-45F7-86FF-C68DAA466F61}" type="datetimeFigureOut">
              <a:rPr lang="en-US" smtClean="0"/>
              <a:t>10/13/2024</a:t>
            </a:fld>
            <a:endParaRPr lang="en-US"/>
          </a:p>
        </p:txBody>
      </p:sp>
      <p:sp>
        <p:nvSpPr>
          <p:cNvPr id="5" name="Footer Placeholder 4">
            <a:extLst>
              <a:ext uri="{FF2B5EF4-FFF2-40B4-BE49-F238E27FC236}">
                <a16:creationId xmlns:a16="http://schemas.microsoft.com/office/drawing/2014/main" id="{5981B7FF-DB47-D49B-A241-0068380FC0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3C84CA-4F34-7F7E-574B-B641CBFF50CF}"/>
              </a:ext>
            </a:extLst>
          </p:cNvPr>
          <p:cNvSpPr>
            <a:spLocks noGrp="1"/>
          </p:cNvSpPr>
          <p:nvPr>
            <p:ph type="sldNum" sz="quarter" idx="12"/>
          </p:nvPr>
        </p:nvSpPr>
        <p:spPr/>
        <p:txBody>
          <a:bodyPr/>
          <a:lstStyle/>
          <a:p>
            <a:fld id="{5B58111E-DFE4-4D74-9C26-1CC63BD3EBBC}" type="slidenum">
              <a:rPr lang="en-US" smtClean="0"/>
              <a:t>‹#›</a:t>
            </a:fld>
            <a:endParaRPr lang="en-US"/>
          </a:p>
        </p:txBody>
      </p:sp>
    </p:spTree>
    <p:extLst>
      <p:ext uri="{BB962C8B-B14F-4D97-AF65-F5344CB8AC3E}">
        <p14:creationId xmlns:p14="http://schemas.microsoft.com/office/powerpoint/2010/main" val="1905812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51D6-442B-C829-BC61-413346FDC9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39CB65-CA28-0C88-FD99-CF5AE9DB41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04B00F-EFD5-ED31-5235-8771A541DF8A}"/>
              </a:ext>
            </a:extLst>
          </p:cNvPr>
          <p:cNvSpPr>
            <a:spLocks noGrp="1"/>
          </p:cNvSpPr>
          <p:nvPr>
            <p:ph type="dt" sz="half" idx="10"/>
          </p:nvPr>
        </p:nvSpPr>
        <p:spPr/>
        <p:txBody>
          <a:bodyPr/>
          <a:lstStyle/>
          <a:p>
            <a:fld id="{95CFEC82-F318-45F7-86FF-C68DAA466F61}" type="datetimeFigureOut">
              <a:rPr lang="en-US" smtClean="0"/>
              <a:t>10/13/2024</a:t>
            </a:fld>
            <a:endParaRPr lang="en-US"/>
          </a:p>
        </p:txBody>
      </p:sp>
      <p:sp>
        <p:nvSpPr>
          <p:cNvPr id="5" name="Footer Placeholder 4">
            <a:extLst>
              <a:ext uri="{FF2B5EF4-FFF2-40B4-BE49-F238E27FC236}">
                <a16:creationId xmlns:a16="http://schemas.microsoft.com/office/drawing/2014/main" id="{69B0575C-FDBC-5911-288A-4C5FA11964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D26E47-E063-C247-ACFD-297DBCF246CD}"/>
              </a:ext>
            </a:extLst>
          </p:cNvPr>
          <p:cNvSpPr>
            <a:spLocks noGrp="1"/>
          </p:cNvSpPr>
          <p:nvPr>
            <p:ph type="sldNum" sz="quarter" idx="12"/>
          </p:nvPr>
        </p:nvSpPr>
        <p:spPr/>
        <p:txBody>
          <a:bodyPr/>
          <a:lstStyle/>
          <a:p>
            <a:fld id="{5B58111E-DFE4-4D74-9C26-1CC63BD3EBBC}" type="slidenum">
              <a:rPr lang="en-US" smtClean="0"/>
              <a:t>‹#›</a:t>
            </a:fld>
            <a:endParaRPr lang="en-US"/>
          </a:p>
        </p:txBody>
      </p:sp>
    </p:spTree>
    <p:extLst>
      <p:ext uri="{BB962C8B-B14F-4D97-AF65-F5344CB8AC3E}">
        <p14:creationId xmlns:p14="http://schemas.microsoft.com/office/powerpoint/2010/main" val="1584841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05C2F-5C2D-EB50-7EDF-C6448EFCBF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310F951-21A3-07BD-3DCA-D88CFBEAB1A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38FAA8-ED16-9B6A-63DD-5DDEE7B3516B}"/>
              </a:ext>
            </a:extLst>
          </p:cNvPr>
          <p:cNvSpPr>
            <a:spLocks noGrp="1"/>
          </p:cNvSpPr>
          <p:nvPr>
            <p:ph type="dt" sz="half" idx="10"/>
          </p:nvPr>
        </p:nvSpPr>
        <p:spPr/>
        <p:txBody>
          <a:bodyPr/>
          <a:lstStyle/>
          <a:p>
            <a:fld id="{95CFEC82-F318-45F7-86FF-C68DAA466F61}" type="datetimeFigureOut">
              <a:rPr lang="en-US" smtClean="0"/>
              <a:t>10/13/2024</a:t>
            </a:fld>
            <a:endParaRPr lang="en-US"/>
          </a:p>
        </p:txBody>
      </p:sp>
      <p:sp>
        <p:nvSpPr>
          <p:cNvPr id="5" name="Footer Placeholder 4">
            <a:extLst>
              <a:ext uri="{FF2B5EF4-FFF2-40B4-BE49-F238E27FC236}">
                <a16:creationId xmlns:a16="http://schemas.microsoft.com/office/drawing/2014/main" id="{8E45A790-3A8E-DB22-0F8D-0B1D4747A6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2099A4-EBAF-8A36-881A-8C621E9F1A2D}"/>
              </a:ext>
            </a:extLst>
          </p:cNvPr>
          <p:cNvSpPr>
            <a:spLocks noGrp="1"/>
          </p:cNvSpPr>
          <p:nvPr>
            <p:ph type="sldNum" sz="quarter" idx="12"/>
          </p:nvPr>
        </p:nvSpPr>
        <p:spPr/>
        <p:txBody>
          <a:bodyPr/>
          <a:lstStyle/>
          <a:p>
            <a:fld id="{5B58111E-DFE4-4D74-9C26-1CC63BD3EBBC}" type="slidenum">
              <a:rPr lang="en-US" smtClean="0"/>
              <a:t>‹#›</a:t>
            </a:fld>
            <a:endParaRPr lang="en-US"/>
          </a:p>
        </p:txBody>
      </p:sp>
    </p:spTree>
    <p:extLst>
      <p:ext uri="{BB962C8B-B14F-4D97-AF65-F5344CB8AC3E}">
        <p14:creationId xmlns:p14="http://schemas.microsoft.com/office/powerpoint/2010/main" val="2375896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DB295-5DF1-D72A-815F-B5BFC7EE81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529D55-6BFB-1A8E-E3DB-4BDF4A90B6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E276A9E-D317-2481-2921-744741C836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95F116-3E8E-20FD-CB20-9BC0CE1C244E}"/>
              </a:ext>
            </a:extLst>
          </p:cNvPr>
          <p:cNvSpPr>
            <a:spLocks noGrp="1"/>
          </p:cNvSpPr>
          <p:nvPr>
            <p:ph type="dt" sz="half" idx="10"/>
          </p:nvPr>
        </p:nvSpPr>
        <p:spPr/>
        <p:txBody>
          <a:bodyPr/>
          <a:lstStyle/>
          <a:p>
            <a:fld id="{95CFEC82-F318-45F7-86FF-C68DAA466F61}" type="datetimeFigureOut">
              <a:rPr lang="en-US" smtClean="0"/>
              <a:t>10/13/2024</a:t>
            </a:fld>
            <a:endParaRPr lang="en-US"/>
          </a:p>
        </p:txBody>
      </p:sp>
      <p:sp>
        <p:nvSpPr>
          <p:cNvPr id="6" name="Footer Placeholder 5">
            <a:extLst>
              <a:ext uri="{FF2B5EF4-FFF2-40B4-BE49-F238E27FC236}">
                <a16:creationId xmlns:a16="http://schemas.microsoft.com/office/drawing/2014/main" id="{47F062D9-4C9E-1D84-58E9-9FB60E1A71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B69B7C-A659-858F-061B-5653CE841690}"/>
              </a:ext>
            </a:extLst>
          </p:cNvPr>
          <p:cNvSpPr>
            <a:spLocks noGrp="1"/>
          </p:cNvSpPr>
          <p:nvPr>
            <p:ph type="sldNum" sz="quarter" idx="12"/>
          </p:nvPr>
        </p:nvSpPr>
        <p:spPr/>
        <p:txBody>
          <a:bodyPr/>
          <a:lstStyle/>
          <a:p>
            <a:fld id="{5B58111E-DFE4-4D74-9C26-1CC63BD3EBBC}" type="slidenum">
              <a:rPr lang="en-US" smtClean="0"/>
              <a:t>‹#›</a:t>
            </a:fld>
            <a:endParaRPr lang="en-US"/>
          </a:p>
        </p:txBody>
      </p:sp>
    </p:spTree>
    <p:extLst>
      <p:ext uri="{BB962C8B-B14F-4D97-AF65-F5344CB8AC3E}">
        <p14:creationId xmlns:p14="http://schemas.microsoft.com/office/powerpoint/2010/main" val="1428962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C8B22-3DEA-29BD-3498-8F7C6DB75F0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32BF63-4FC2-4FBB-387A-E46DD53639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563353-51EA-DD75-C587-CFBAB7C42E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27FEA94-DEA5-C235-11BB-6D288C903B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3293EF-DDD0-337E-EDF5-8B22675CBE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3121CE-7285-9A63-9548-DCD97063D5F0}"/>
              </a:ext>
            </a:extLst>
          </p:cNvPr>
          <p:cNvSpPr>
            <a:spLocks noGrp="1"/>
          </p:cNvSpPr>
          <p:nvPr>
            <p:ph type="dt" sz="half" idx="10"/>
          </p:nvPr>
        </p:nvSpPr>
        <p:spPr/>
        <p:txBody>
          <a:bodyPr/>
          <a:lstStyle/>
          <a:p>
            <a:fld id="{95CFEC82-F318-45F7-86FF-C68DAA466F61}" type="datetimeFigureOut">
              <a:rPr lang="en-US" smtClean="0"/>
              <a:t>10/13/2024</a:t>
            </a:fld>
            <a:endParaRPr lang="en-US"/>
          </a:p>
        </p:txBody>
      </p:sp>
      <p:sp>
        <p:nvSpPr>
          <p:cNvPr id="8" name="Footer Placeholder 7">
            <a:extLst>
              <a:ext uri="{FF2B5EF4-FFF2-40B4-BE49-F238E27FC236}">
                <a16:creationId xmlns:a16="http://schemas.microsoft.com/office/drawing/2014/main" id="{2FD23EC4-CC06-38CE-56C3-DC709BA212A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E6EAF61-E136-A8E1-F937-BAA6C8E6CA1F}"/>
              </a:ext>
            </a:extLst>
          </p:cNvPr>
          <p:cNvSpPr>
            <a:spLocks noGrp="1"/>
          </p:cNvSpPr>
          <p:nvPr>
            <p:ph type="sldNum" sz="quarter" idx="12"/>
          </p:nvPr>
        </p:nvSpPr>
        <p:spPr/>
        <p:txBody>
          <a:bodyPr/>
          <a:lstStyle/>
          <a:p>
            <a:fld id="{5B58111E-DFE4-4D74-9C26-1CC63BD3EBBC}" type="slidenum">
              <a:rPr lang="en-US" smtClean="0"/>
              <a:t>‹#›</a:t>
            </a:fld>
            <a:endParaRPr lang="en-US"/>
          </a:p>
        </p:txBody>
      </p:sp>
    </p:spTree>
    <p:extLst>
      <p:ext uri="{BB962C8B-B14F-4D97-AF65-F5344CB8AC3E}">
        <p14:creationId xmlns:p14="http://schemas.microsoft.com/office/powerpoint/2010/main" val="2754319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820CB-E4D2-E67E-26D4-9E9F3C6CF67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A568686-E381-E044-6DC7-08596D3F2090}"/>
              </a:ext>
            </a:extLst>
          </p:cNvPr>
          <p:cNvSpPr>
            <a:spLocks noGrp="1"/>
          </p:cNvSpPr>
          <p:nvPr>
            <p:ph type="dt" sz="half" idx="10"/>
          </p:nvPr>
        </p:nvSpPr>
        <p:spPr/>
        <p:txBody>
          <a:bodyPr/>
          <a:lstStyle/>
          <a:p>
            <a:fld id="{95CFEC82-F318-45F7-86FF-C68DAA466F61}" type="datetimeFigureOut">
              <a:rPr lang="en-US" smtClean="0"/>
              <a:t>10/13/2024</a:t>
            </a:fld>
            <a:endParaRPr lang="en-US"/>
          </a:p>
        </p:txBody>
      </p:sp>
      <p:sp>
        <p:nvSpPr>
          <p:cNvPr id="4" name="Footer Placeholder 3">
            <a:extLst>
              <a:ext uri="{FF2B5EF4-FFF2-40B4-BE49-F238E27FC236}">
                <a16:creationId xmlns:a16="http://schemas.microsoft.com/office/drawing/2014/main" id="{23CECB7F-9749-211C-1552-13CB43CBC7C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C98879D-A8E0-6787-0114-05D089BDC97D}"/>
              </a:ext>
            </a:extLst>
          </p:cNvPr>
          <p:cNvSpPr>
            <a:spLocks noGrp="1"/>
          </p:cNvSpPr>
          <p:nvPr>
            <p:ph type="sldNum" sz="quarter" idx="12"/>
          </p:nvPr>
        </p:nvSpPr>
        <p:spPr/>
        <p:txBody>
          <a:bodyPr/>
          <a:lstStyle/>
          <a:p>
            <a:fld id="{5B58111E-DFE4-4D74-9C26-1CC63BD3EBBC}" type="slidenum">
              <a:rPr lang="en-US" smtClean="0"/>
              <a:t>‹#›</a:t>
            </a:fld>
            <a:endParaRPr lang="en-US"/>
          </a:p>
        </p:txBody>
      </p:sp>
    </p:spTree>
    <p:extLst>
      <p:ext uri="{BB962C8B-B14F-4D97-AF65-F5344CB8AC3E}">
        <p14:creationId xmlns:p14="http://schemas.microsoft.com/office/powerpoint/2010/main" val="2776674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2D9CCC-65D3-041F-C017-510C1667C535}"/>
              </a:ext>
            </a:extLst>
          </p:cNvPr>
          <p:cNvSpPr>
            <a:spLocks noGrp="1"/>
          </p:cNvSpPr>
          <p:nvPr>
            <p:ph type="dt" sz="half" idx="10"/>
          </p:nvPr>
        </p:nvSpPr>
        <p:spPr/>
        <p:txBody>
          <a:bodyPr/>
          <a:lstStyle/>
          <a:p>
            <a:fld id="{95CFEC82-F318-45F7-86FF-C68DAA466F61}" type="datetimeFigureOut">
              <a:rPr lang="en-US" smtClean="0"/>
              <a:t>10/13/2024</a:t>
            </a:fld>
            <a:endParaRPr lang="en-US"/>
          </a:p>
        </p:txBody>
      </p:sp>
      <p:sp>
        <p:nvSpPr>
          <p:cNvPr id="3" name="Footer Placeholder 2">
            <a:extLst>
              <a:ext uri="{FF2B5EF4-FFF2-40B4-BE49-F238E27FC236}">
                <a16:creationId xmlns:a16="http://schemas.microsoft.com/office/drawing/2014/main" id="{9C0B22ED-29D3-9AC6-91AF-BF5FA32ED2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DCA385-F94D-CA09-CD0B-72B0F54C7C15}"/>
              </a:ext>
            </a:extLst>
          </p:cNvPr>
          <p:cNvSpPr>
            <a:spLocks noGrp="1"/>
          </p:cNvSpPr>
          <p:nvPr>
            <p:ph type="sldNum" sz="quarter" idx="12"/>
          </p:nvPr>
        </p:nvSpPr>
        <p:spPr/>
        <p:txBody>
          <a:bodyPr/>
          <a:lstStyle/>
          <a:p>
            <a:fld id="{5B58111E-DFE4-4D74-9C26-1CC63BD3EBBC}" type="slidenum">
              <a:rPr lang="en-US" smtClean="0"/>
              <a:t>‹#›</a:t>
            </a:fld>
            <a:endParaRPr lang="en-US"/>
          </a:p>
        </p:txBody>
      </p:sp>
    </p:spTree>
    <p:extLst>
      <p:ext uri="{BB962C8B-B14F-4D97-AF65-F5344CB8AC3E}">
        <p14:creationId xmlns:p14="http://schemas.microsoft.com/office/powerpoint/2010/main" val="3286703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8BFEE-AB14-DBDD-3EDD-662459BB6A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6B0B012-5AEF-875A-7E9E-6E3D0F299E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40DB66-1A60-3F3D-BB43-A7F6280E01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0BC126-663E-102B-97FA-4FA3449C8504}"/>
              </a:ext>
            </a:extLst>
          </p:cNvPr>
          <p:cNvSpPr>
            <a:spLocks noGrp="1"/>
          </p:cNvSpPr>
          <p:nvPr>
            <p:ph type="dt" sz="half" idx="10"/>
          </p:nvPr>
        </p:nvSpPr>
        <p:spPr/>
        <p:txBody>
          <a:bodyPr/>
          <a:lstStyle/>
          <a:p>
            <a:fld id="{95CFEC82-F318-45F7-86FF-C68DAA466F61}" type="datetimeFigureOut">
              <a:rPr lang="en-US" smtClean="0"/>
              <a:t>10/13/2024</a:t>
            </a:fld>
            <a:endParaRPr lang="en-US"/>
          </a:p>
        </p:txBody>
      </p:sp>
      <p:sp>
        <p:nvSpPr>
          <p:cNvPr id="6" name="Footer Placeholder 5">
            <a:extLst>
              <a:ext uri="{FF2B5EF4-FFF2-40B4-BE49-F238E27FC236}">
                <a16:creationId xmlns:a16="http://schemas.microsoft.com/office/drawing/2014/main" id="{4EC7BE52-F03C-E3C5-F3BA-E0F46617AE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8ACB42-0C22-060B-3107-99EF7DE227EE}"/>
              </a:ext>
            </a:extLst>
          </p:cNvPr>
          <p:cNvSpPr>
            <a:spLocks noGrp="1"/>
          </p:cNvSpPr>
          <p:nvPr>
            <p:ph type="sldNum" sz="quarter" idx="12"/>
          </p:nvPr>
        </p:nvSpPr>
        <p:spPr/>
        <p:txBody>
          <a:bodyPr/>
          <a:lstStyle/>
          <a:p>
            <a:fld id="{5B58111E-DFE4-4D74-9C26-1CC63BD3EBBC}" type="slidenum">
              <a:rPr lang="en-US" smtClean="0"/>
              <a:t>‹#›</a:t>
            </a:fld>
            <a:endParaRPr lang="en-US"/>
          </a:p>
        </p:txBody>
      </p:sp>
    </p:spTree>
    <p:extLst>
      <p:ext uri="{BB962C8B-B14F-4D97-AF65-F5344CB8AC3E}">
        <p14:creationId xmlns:p14="http://schemas.microsoft.com/office/powerpoint/2010/main" val="4141930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97992-3C70-313F-DD67-FADF13B316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48C051-5646-14AE-997D-52BBA0055D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94CE8DD-AE37-7D3F-E952-2568987250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E4FD53-41A1-4B04-8ECC-B1933413A730}"/>
              </a:ext>
            </a:extLst>
          </p:cNvPr>
          <p:cNvSpPr>
            <a:spLocks noGrp="1"/>
          </p:cNvSpPr>
          <p:nvPr>
            <p:ph type="dt" sz="half" idx="10"/>
          </p:nvPr>
        </p:nvSpPr>
        <p:spPr/>
        <p:txBody>
          <a:bodyPr/>
          <a:lstStyle/>
          <a:p>
            <a:fld id="{95CFEC82-F318-45F7-86FF-C68DAA466F61}" type="datetimeFigureOut">
              <a:rPr lang="en-US" smtClean="0"/>
              <a:t>10/13/2024</a:t>
            </a:fld>
            <a:endParaRPr lang="en-US"/>
          </a:p>
        </p:txBody>
      </p:sp>
      <p:sp>
        <p:nvSpPr>
          <p:cNvPr id="6" name="Footer Placeholder 5">
            <a:extLst>
              <a:ext uri="{FF2B5EF4-FFF2-40B4-BE49-F238E27FC236}">
                <a16:creationId xmlns:a16="http://schemas.microsoft.com/office/drawing/2014/main" id="{5771E64E-6ACA-9D2B-222A-C654E2D939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0B9007-7A6F-BAF0-2A1E-C59B88BCEA8F}"/>
              </a:ext>
            </a:extLst>
          </p:cNvPr>
          <p:cNvSpPr>
            <a:spLocks noGrp="1"/>
          </p:cNvSpPr>
          <p:nvPr>
            <p:ph type="sldNum" sz="quarter" idx="12"/>
          </p:nvPr>
        </p:nvSpPr>
        <p:spPr/>
        <p:txBody>
          <a:bodyPr/>
          <a:lstStyle/>
          <a:p>
            <a:fld id="{5B58111E-DFE4-4D74-9C26-1CC63BD3EBBC}" type="slidenum">
              <a:rPr lang="en-US" smtClean="0"/>
              <a:t>‹#›</a:t>
            </a:fld>
            <a:endParaRPr lang="en-US"/>
          </a:p>
        </p:txBody>
      </p:sp>
    </p:spTree>
    <p:extLst>
      <p:ext uri="{BB962C8B-B14F-4D97-AF65-F5344CB8AC3E}">
        <p14:creationId xmlns:p14="http://schemas.microsoft.com/office/powerpoint/2010/main" val="1957221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9D9D4A-755C-AE46-F528-6A83997897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4556D6-A4BE-0393-C6A7-661C58248F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2C3913-8663-B5DD-9CA9-FA449132A9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5CFEC82-F318-45F7-86FF-C68DAA466F61}" type="datetimeFigureOut">
              <a:rPr lang="en-US" smtClean="0"/>
              <a:t>10/13/2024</a:t>
            </a:fld>
            <a:endParaRPr lang="en-US"/>
          </a:p>
        </p:txBody>
      </p:sp>
      <p:sp>
        <p:nvSpPr>
          <p:cNvPr id="5" name="Footer Placeholder 4">
            <a:extLst>
              <a:ext uri="{FF2B5EF4-FFF2-40B4-BE49-F238E27FC236}">
                <a16:creationId xmlns:a16="http://schemas.microsoft.com/office/drawing/2014/main" id="{52E859C3-3136-B27D-F81B-7556C630EB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621F60A-F0AF-7692-698B-436FE822F6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B58111E-DFE4-4D74-9C26-1CC63BD3EBBC}" type="slidenum">
              <a:rPr lang="en-US" smtClean="0"/>
              <a:t>‹#›</a:t>
            </a:fld>
            <a:endParaRPr lang="en-US"/>
          </a:p>
        </p:txBody>
      </p:sp>
    </p:spTree>
    <p:extLst>
      <p:ext uri="{BB962C8B-B14F-4D97-AF65-F5344CB8AC3E}">
        <p14:creationId xmlns:p14="http://schemas.microsoft.com/office/powerpoint/2010/main" val="22363806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hyperlink" Target="https://depi.gov.e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2.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2.sv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1.png"/><Relationship Id="rId7" Type="http://schemas.openxmlformats.org/officeDocument/2006/relationships/image" Target="../media/image25.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1.png"/><Relationship Id="rId7" Type="http://schemas.openxmlformats.org/officeDocument/2006/relationships/image" Target="../media/image29.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sv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1.png"/><Relationship Id="rId7" Type="http://schemas.openxmlformats.org/officeDocument/2006/relationships/image" Target="../media/image34.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36.png"/></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1.png"/><Relationship Id="rId7" Type="http://schemas.openxmlformats.org/officeDocument/2006/relationships/image" Target="../media/image38.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2.sv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1.png"/><Relationship Id="rId7" Type="http://schemas.openxmlformats.org/officeDocument/2006/relationships/image" Target="../media/image41.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2.sv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1.png"/><Relationship Id="rId7" Type="http://schemas.openxmlformats.org/officeDocument/2006/relationships/image" Target="../media/image44.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2.sv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1.png"/><Relationship Id="rId7" Type="http://schemas.openxmlformats.org/officeDocument/2006/relationships/image" Target="../media/image47.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2.svg"/><Relationship Id="rId10" Type="http://schemas.openxmlformats.org/officeDocument/2006/relationships/image" Target="../media/image50.png"/><Relationship Id="rId4" Type="http://schemas.openxmlformats.org/officeDocument/2006/relationships/image" Target="../media/image1.png"/><Relationship Id="rId9"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1.png"/><Relationship Id="rId7" Type="http://schemas.openxmlformats.org/officeDocument/2006/relationships/image" Target="../media/image52.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2.sv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jpe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2.sv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2.sv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2.sv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jpe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9.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2.sv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1.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rot="-5400000">
            <a:off x="-434468" y="5671099"/>
            <a:ext cx="1299014" cy="1647975"/>
            <a:chOff x="0" y="0"/>
            <a:chExt cx="513191" cy="651052"/>
          </a:xfrm>
        </p:grpSpPr>
        <p:sp>
          <p:nvSpPr>
            <p:cNvPr id="4" name="Freeform 4"/>
            <p:cNvSpPr/>
            <p:nvPr/>
          </p:nvSpPr>
          <p:spPr>
            <a:xfrm>
              <a:off x="0" y="0"/>
              <a:ext cx="513191" cy="651052"/>
            </a:xfrm>
            <a:custGeom>
              <a:avLst/>
              <a:gdLst/>
              <a:ahLst/>
              <a:cxnLst/>
              <a:rect l="l" t="t" r="r" b="b"/>
              <a:pathLst>
                <a:path w="513191" h="651052">
                  <a:moveTo>
                    <a:pt x="246340" y="0"/>
                  </a:moveTo>
                  <a:lnTo>
                    <a:pt x="266850" y="0"/>
                  </a:lnTo>
                  <a:cubicBezTo>
                    <a:pt x="332184" y="0"/>
                    <a:pt x="394841" y="25954"/>
                    <a:pt x="441039" y="72151"/>
                  </a:cubicBezTo>
                  <a:cubicBezTo>
                    <a:pt x="487237" y="118349"/>
                    <a:pt x="513191" y="181007"/>
                    <a:pt x="513191" y="246340"/>
                  </a:cubicBezTo>
                  <a:lnTo>
                    <a:pt x="513191" y="404712"/>
                  </a:lnTo>
                  <a:cubicBezTo>
                    <a:pt x="513191" y="470045"/>
                    <a:pt x="487237" y="532703"/>
                    <a:pt x="441039" y="578900"/>
                  </a:cubicBezTo>
                  <a:cubicBezTo>
                    <a:pt x="394841" y="625098"/>
                    <a:pt x="332184" y="651052"/>
                    <a:pt x="266850" y="651052"/>
                  </a:cubicBezTo>
                  <a:lnTo>
                    <a:pt x="246340" y="651052"/>
                  </a:lnTo>
                  <a:cubicBezTo>
                    <a:pt x="181007" y="651052"/>
                    <a:pt x="118349" y="625098"/>
                    <a:pt x="72151" y="578900"/>
                  </a:cubicBezTo>
                  <a:cubicBezTo>
                    <a:pt x="25954" y="532703"/>
                    <a:pt x="0" y="470045"/>
                    <a:pt x="0" y="404712"/>
                  </a:cubicBezTo>
                  <a:lnTo>
                    <a:pt x="0" y="246340"/>
                  </a:lnTo>
                  <a:cubicBezTo>
                    <a:pt x="0" y="181007"/>
                    <a:pt x="25954" y="118349"/>
                    <a:pt x="72151" y="72151"/>
                  </a:cubicBezTo>
                  <a:cubicBezTo>
                    <a:pt x="118349" y="25954"/>
                    <a:pt x="181007" y="0"/>
                    <a:pt x="246340" y="0"/>
                  </a:cubicBezTo>
                  <a:close/>
                </a:path>
              </a:pathLst>
            </a:custGeom>
            <a:gradFill rotWithShape="1">
              <a:gsLst>
                <a:gs pos="0">
                  <a:srgbClr val="30C2B7">
                    <a:alpha val="100000"/>
                  </a:srgbClr>
                </a:gs>
                <a:gs pos="33333">
                  <a:srgbClr val="70E1A6">
                    <a:alpha val="100000"/>
                  </a:srgbClr>
                </a:gs>
                <a:gs pos="66667">
                  <a:srgbClr val="96EFC1">
                    <a:alpha val="54000"/>
                  </a:srgbClr>
                </a:gs>
                <a:gs pos="100000">
                  <a:srgbClr val="96EFC1">
                    <a:alpha val="9500"/>
                  </a:srgbClr>
                </a:gs>
              </a:gsLst>
              <a:lin ang="2700000"/>
            </a:gradFill>
          </p:spPr>
          <p:txBody>
            <a:bodyPr/>
            <a:lstStyle/>
            <a:p>
              <a:endParaRPr lang="en-US"/>
            </a:p>
          </p:txBody>
        </p:sp>
        <p:sp>
          <p:nvSpPr>
            <p:cNvPr id="5" name="TextBox 5"/>
            <p:cNvSpPr txBox="1"/>
            <p:nvPr/>
          </p:nvSpPr>
          <p:spPr>
            <a:xfrm>
              <a:off x="0" y="-57150"/>
              <a:ext cx="513191" cy="708202"/>
            </a:xfrm>
            <a:prstGeom prst="rect">
              <a:avLst/>
            </a:prstGeom>
          </p:spPr>
          <p:txBody>
            <a:bodyPr lIns="33867" tIns="33867" rIns="33867" bIns="33867" rtlCol="0" anchor="ctr"/>
            <a:lstStyle/>
            <a:p>
              <a:pPr algn="ctr">
                <a:lnSpc>
                  <a:spcPts val="1680"/>
                </a:lnSpc>
              </a:pPr>
              <a:endParaRPr sz="1200"/>
            </a:p>
          </p:txBody>
        </p:sp>
      </p:grpSp>
      <p:grpSp>
        <p:nvGrpSpPr>
          <p:cNvPr id="6" name="Group 6"/>
          <p:cNvGrpSpPr/>
          <p:nvPr/>
        </p:nvGrpSpPr>
        <p:grpSpPr>
          <a:xfrm rot="-5400000">
            <a:off x="1141756" y="607688"/>
            <a:ext cx="252904" cy="272337"/>
            <a:chOff x="0" y="0"/>
            <a:chExt cx="1133007" cy="1220063"/>
          </a:xfrm>
        </p:grpSpPr>
        <p:sp>
          <p:nvSpPr>
            <p:cNvPr id="7" name="Freeform 7"/>
            <p:cNvSpPr/>
            <p:nvPr/>
          </p:nvSpPr>
          <p:spPr>
            <a:xfrm>
              <a:off x="0" y="0"/>
              <a:ext cx="1133007" cy="1220063"/>
            </a:xfrm>
            <a:custGeom>
              <a:avLst/>
              <a:gdLst/>
              <a:ahLst/>
              <a:cxnLst/>
              <a:rect l="l" t="t" r="r" b="b"/>
              <a:pathLst>
                <a:path w="1133007" h="1220063">
                  <a:moveTo>
                    <a:pt x="204080" y="0"/>
                  </a:moveTo>
                  <a:lnTo>
                    <a:pt x="928926" y="0"/>
                  </a:lnTo>
                  <a:cubicBezTo>
                    <a:pt x="1041637" y="0"/>
                    <a:pt x="1133007" y="91370"/>
                    <a:pt x="1133007" y="204080"/>
                  </a:cubicBezTo>
                  <a:lnTo>
                    <a:pt x="1133007" y="1015983"/>
                  </a:lnTo>
                  <a:cubicBezTo>
                    <a:pt x="1133007" y="1128693"/>
                    <a:pt x="1041637" y="1220063"/>
                    <a:pt x="928926" y="1220063"/>
                  </a:cubicBezTo>
                  <a:lnTo>
                    <a:pt x="204080" y="1220063"/>
                  </a:lnTo>
                  <a:cubicBezTo>
                    <a:pt x="91370" y="1220063"/>
                    <a:pt x="0" y="1128693"/>
                    <a:pt x="0" y="1015983"/>
                  </a:cubicBezTo>
                  <a:lnTo>
                    <a:pt x="0" y="204080"/>
                  </a:lnTo>
                  <a:cubicBezTo>
                    <a:pt x="0" y="91370"/>
                    <a:pt x="91370" y="0"/>
                    <a:pt x="204080" y="0"/>
                  </a:cubicBezTo>
                  <a:close/>
                </a:path>
              </a:pathLst>
            </a:custGeom>
            <a:gradFill rotWithShape="1">
              <a:gsLst>
                <a:gs pos="0">
                  <a:srgbClr val="30C2B7">
                    <a:alpha val="100000"/>
                  </a:srgbClr>
                </a:gs>
                <a:gs pos="50000">
                  <a:srgbClr val="70E1A6">
                    <a:alpha val="100000"/>
                  </a:srgbClr>
                </a:gs>
                <a:gs pos="100000">
                  <a:srgbClr val="96EFC1">
                    <a:alpha val="100000"/>
                  </a:srgbClr>
                </a:gs>
              </a:gsLst>
              <a:lin ang="2700000"/>
            </a:gradFill>
            <a:ln w="19050" cap="sq">
              <a:solidFill>
                <a:srgbClr val="FFFFFF"/>
              </a:solidFill>
              <a:prstDash val="solid"/>
              <a:miter/>
            </a:ln>
          </p:spPr>
          <p:txBody>
            <a:bodyPr/>
            <a:lstStyle/>
            <a:p>
              <a:endParaRPr lang="en-US"/>
            </a:p>
          </p:txBody>
        </p:sp>
        <p:sp>
          <p:nvSpPr>
            <p:cNvPr id="8" name="TextBox 8"/>
            <p:cNvSpPr txBox="1"/>
            <p:nvPr/>
          </p:nvSpPr>
          <p:spPr>
            <a:xfrm>
              <a:off x="0" y="-57150"/>
              <a:ext cx="1133007" cy="1277213"/>
            </a:xfrm>
            <a:prstGeom prst="rect">
              <a:avLst/>
            </a:prstGeom>
          </p:spPr>
          <p:txBody>
            <a:bodyPr lIns="33867" tIns="33867" rIns="33867" bIns="33867" rtlCol="0" anchor="ctr"/>
            <a:lstStyle/>
            <a:p>
              <a:pPr algn="ctr">
                <a:lnSpc>
                  <a:spcPts val="1680"/>
                </a:lnSpc>
              </a:pPr>
              <a:endParaRPr sz="1200"/>
            </a:p>
          </p:txBody>
        </p:sp>
      </p:grpSp>
      <p:grpSp>
        <p:nvGrpSpPr>
          <p:cNvPr id="9" name="Group 9"/>
          <p:cNvGrpSpPr/>
          <p:nvPr/>
        </p:nvGrpSpPr>
        <p:grpSpPr>
          <a:xfrm rot="-5400000">
            <a:off x="1209105" y="676062"/>
            <a:ext cx="252904" cy="272337"/>
            <a:chOff x="0" y="0"/>
            <a:chExt cx="1133007" cy="1220063"/>
          </a:xfrm>
        </p:grpSpPr>
        <p:sp>
          <p:nvSpPr>
            <p:cNvPr id="10" name="Freeform 10"/>
            <p:cNvSpPr/>
            <p:nvPr/>
          </p:nvSpPr>
          <p:spPr>
            <a:xfrm>
              <a:off x="0" y="0"/>
              <a:ext cx="1133007" cy="1220063"/>
            </a:xfrm>
            <a:custGeom>
              <a:avLst/>
              <a:gdLst/>
              <a:ahLst/>
              <a:cxnLst/>
              <a:rect l="l" t="t" r="r" b="b"/>
              <a:pathLst>
                <a:path w="1133007" h="1220063">
                  <a:moveTo>
                    <a:pt x="204080" y="0"/>
                  </a:moveTo>
                  <a:lnTo>
                    <a:pt x="928926" y="0"/>
                  </a:lnTo>
                  <a:cubicBezTo>
                    <a:pt x="1041637" y="0"/>
                    <a:pt x="1133007" y="91370"/>
                    <a:pt x="1133007" y="204080"/>
                  </a:cubicBezTo>
                  <a:lnTo>
                    <a:pt x="1133007" y="1015983"/>
                  </a:lnTo>
                  <a:cubicBezTo>
                    <a:pt x="1133007" y="1128693"/>
                    <a:pt x="1041637" y="1220063"/>
                    <a:pt x="928926" y="1220063"/>
                  </a:cubicBezTo>
                  <a:lnTo>
                    <a:pt x="204080" y="1220063"/>
                  </a:lnTo>
                  <a:cubicBezTo>
                    <a:pt x="91370" y="1220063"/>
                    <a:pt x="0" y="1128693"/>
                    <a:pt x="0" y="1015983"/>
                  </a:cubicBezTo>
                  <a:lnTo>
                    <a:pt x="0" y="204080"/>
                  </a:lnTo>
                  <a:cubicBezTo>
                    <a:pt x="0" y="91370"/>
                    <a:pt x="91370" y="0"/>
                    <a:pt x="204080" y="0"/>
                  </a:cubicBezTo>
                  <a:close/>
                </a:path>
              </a:pathLst>
            </a:custGeom>
            <a:gradFill rotWithShape="1">
              <a:gsLst>
                <a:gs pos="0">
                  <a:srgbClr val="30C2B7">
                    <a:alpha val="100000"/>
                  </a:srgbClr>
                </a:gs>
                <a:gs pos="50000">
                  <a:srgbClr val="70E1A6">
                    <a:alpha val="100000"/>
                  </a:srgbClr>
                </a:gs>
                <a:gs pos="100000">
                  <a:srgbClr val="96EFC1">
                    <a:alpha val="100000"/>
                  </a:srgbClr>
                </a:gs>
              </a:gsLst>
              <a:lin ang="2700000"/>
            </a:gradFill>
            <a:ln w="19050" cap="sq">
              <a:solidFill>
                <a:srgbClr val="FFFFFF"/>
              </a:solidFill>
              <a:prstDash val="solid"/>
              <a:miter/>
            </a:ln>
          </p:spPr>
          <p:txBody>
            <a:bodyPr/>
            <a:lstStyle/>
            <a:p>
              <a:endParaRPr lang="en-US"/>
            </a:p>
          </p:txBody>
        </p:sp>
        <p:sp>
          <p:nvSpPr>
            <p:cNvPr id="11" name="TextBox 11"/>
            <p:cNvSpPr txBox="1"/>
            <p:nvPr/>
          </p:nvSpPr>
          <p:spPr>
            <a:xfrm>
              <a:off x="0" y="-57150"/>
              <a:ext cx="1133007" cy="1277213"/>
            </a:xfrm>
            <a:prstGeom prst="rect">
              <a:avLst/>
            </a:prstGeom>
          </p:spPr>
          <p:txBody>
            <a:bodyPr lIns="33867" tIns="33867" rIns="33867" bIns="33867" rtlCol="0" anchor="ctr"/>
            <a:lstStyle/>
            <a:p>
              <a:pPr algn="ctr">
                <a:lnSpc>
                  <a:spcPts val="1680"/>
                </a:lnSpc>
              </a:pPr>
              <a:endParaRPr sz="1200"/>
            </a:p>
          </p:txBody>
        </p:sp>
      </p:grpSp>
      <p:sp>
        <p:nvSpPr>
          <p:cNvPr id="12" name="Freeform 12"/>
          <p:cNvSpPr/>
          <p:nvPr/>
        </p:nvSpPr>
        <p:spPr>
          <a:xfrm>
            <a:off x="6869104" y="3619239"/>
            <a:ext cx="407909" cy="852208"/>
          </a:xfrm>
          <a:custGeom>
            <a:avLst/>
            <a:gdLst/>
            <a:ahLst/>
            <a:cxnLst/>
            <a:rect l="l" t="t" r="r" b="b"/>
            <a:pathLst>
              <a:path w="611864" h="1278312">
                <a:moveTo>
                  <a:pt x="0" y="0"/>
                </a:moveTo>
                <a:lnTo>
                  <a:pt x="611864" y="0"/>
                </a:lnTo>
                <a:lnTo>
                  <a:pt x="611864" y="1278312"/>
                </a:lnTo>
                <a:lnTo>
                  <a:pt x="0" y="1278312"/>
                </a:lnTo>
                <a:lnTo>
                  <a:pt x="0" y="0"/>
                </a:lnTo>
                <a:close/>
              </a:path>
            </a:pathLst>
          </a:custGeom>
          <a:blipFill>
            <a:blip r:embed="rId2">
              <a:extLst>
                <a:ext uri="{96DAC541-7B7A-43D3-8B79-37D633B846F1}">
                  <asvg:svgBlip xmlns:asvg="http://schemas.microsoft.com/office/drawing/2016/SVG/main" r:embed="rId3"/>
                </a:ext>
              </a:extLst>
            </a:blip>
            <a:stretch>
              <a:fillRect r="-107354"/>
            </a:stretch>
          </a:blipFill>
        </p:spPr>
        <p:txBody>
          <a:bodyPr/>
          <a:lstStyle/>
          <a:p>
            <a:endParaRPr lang="en-US"/>
          </a:p>
        </p:txBody>
      </p:sp>
      <p:sp>
        <p:nvSpPr>
          <p:cNvPr id="13" name="Freeform 13"/>
          <p:cNvSpPr/>
          <p:nvPr/>
        </p:nvSpPr>
        <p:spPr>
          <a:xfrm>
            <a:off x="-97188" y="1385641"/>
            <a:ext cx="374215" cy="781815"/>
          </a:xfrm>
          <a:custGeom>
            <a:avLst/>
            <a:gdLst/>
            <a:ahLst/>
            <a:cxnLst/>
            <a:rect l="l" t="t" r="r" b="b"/>
            <a:pathLst>
              <a:path w="561323" h="1172722">
                <a:moveTo>
                  <a:pt x="0" y="0"/>
                </a:moveTo>
                <a:lnTo>
                  <a:pt x="561323" y="0"/>
                </a:lnTo>
                <a:lnTo>
                  <a:pt x="561323" y="1172723"/>
                </a:lnTo>
                <a:lnTo>
                  <a:pt x="0" y="1172723"/>
                </a:lnTo>
                <a:lnTo>
                  <a:pt x="0" y="0"/>
                </a:lnTo>
                <a:close/>
              </a:path>
            </a:pathLst>
          </a:custGeom>
          <a:blipFill>
            <a:blip r:embed="rId2">
              <a:extLst>
                <a:ext uri="{96DAC541-7B7A-43D3-8B79-37D633B846F1}">
                  <asvg:svgBlip xmlns:asvg="http://schemas.microsoft.com/office/drawing/2016/SVG/main" r:embed="rId3"/>
                </a:ext>
              </a:extLst>
            </a:blip>
            <a:stretch>
              <a:fillRect r="-107354"/>
            </a:stretch>
          </a:blipFill>
        </p:spPr>
        <p:txBody>
          <a:bodyPr/>
          <a:lstStyle/>
          <a:p>
            <a:endParaRPr lang="en-US"/>
          </a:p>
        </p:txBody>
      </p:sp>
      <p:grpSp>
        <p:nvGrpSpPr>
          <p:cNvPr id="20" name="Group 20"/>
          <p:cNvGrpSpPr/>
          <p:nvPr/>
        </p:nvGrpSpPr>
        <p:grpSpPr>
          <a:xfrm rot="8281243">
            <a:off x="7497139" y="5783754"/>
            <a:ext cx="2057400" cy="205740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0" cap="sq">
              <a:gradFill>
                <a:gsLst>
                  <a:gs pos="0">
                    <a:srgbClr val="30C2B7">
                      <a:alpha val="100000"/>
                    </a:srgbClr>
                  </a:gs>
                  <a:gs pos="33333">
                    <a:srgbClr val="70E1A6">
                      <a:alpha val="100000"/>
                    </a:srgbClr>
                  </a:gs>
                  <a:gs pos="66667">
                    <a:srgbClr val="96EFC1">
                      <a:alpha val="100000"/>
                    </a:srgbClr>
                  </a:gs>
                  <a:gs pos="100000">
                    <a:srgbClr val="96EFC1">
                      <a:alpha val="9500"/>
                    </a:srgbClr>
                  </a:gs>
                </a:gsLst>
                <a:lin ang="2700000"/>
              </a:gradFill>
              <a:prstDash val="solid"/>
              <a:miter/>
            </a:ln>
          </p:spPr>
          <p:txBody>
            <a:bodyPr/>
            <a:lstStyle/>
            <a:p>
              <a:endParaRPr lang="en-US"/>
            </a:p>
          </p:txBody>
        </p:sp>
        <p:sp>
          <p:nvSpPr>
            <p:cNvPr id="22" name="TextBox 22"/>
            <p:cNvSpPr txBox="1"/>
            <p:nvPr/>
          </p:nvSpPr>
          <p:spPr>
            <a:xfrm>
              <a:off x="76200" y="19050"/>
              <a:ext cx="660400" cy="717550"/>
            </a:xfrm>
            <a:prstGeom prst="rect">
              <a:avLst/>
            </a:prstGeom>
          </p:spPr>
          <p:txBody>
            <a:bodyPr lIns="33867" tIns="33867" rIns="33867" bIns="33867" rtlCol="0" anchor="ctr"/>
            <a:lstStyle/>
            <a:p>
              <a:pPr algn="ctr">
                <a:lnSpc>
                  <a:spcPts val="1680"/>
                </a:lnSpc>
              </a:pPr>
              <a:endParaRPr sz="1200"/>
            </a:p>
          </p:txBody>
        </p:sp>
      </p:grpSp>
      <p:sp>
        <p:nvSpPr>
          <p:cNvPr id="41" name="TextBox 41"/>
          <p:cNvSpPr txBox="1"/>
          <p:nvPr/>
        </p:nvSpPr>
        <p:spPr>
          <a:xfrm>
            <a:off x="1590935" y="650408"/>
            <a:ext cx="1544220" cy="206595"/>
          </a:xfrm>
          <a:prstGeom prst="rect">
            <a:avLst/>
          </a:prstGeom>
        </p:spPr>
        <p:txBody>
          <a:bodyPr lIns="0" tIns="0" rIns="0" bIns="0" rtlCol="0" anchor="t">
            <a:spAutoFit/>
          </a:bodyPr>
          <a:lstStyle/>
          <a:p>
            <a:pPr>
              <a:lnSpc>
                <a:spcPts val="1680"/>
              </a:lnSpc>
            </a:pPr>
            <a:r>
              <a:rPr lang="en-US" sz="1200" b="1" dirty="0">
                <a:solidFill>
                  <a:srgbClr val="504F4F"/>
                </a:solidFill>
                <a:latin typeface="Poppins Medium"/>
                <a:ea typeface="Poppins Medium"/>
                <a:cs typeface="Poppins Medium"/>
                <a:sym typeface="Poppins Medium"/>
              </a:rPr>
              <a:t>Introduction</a:t>
            </a:r>
          </a:p>
        </p:txBody>
      </p:sp>
      <p:sp>
        <p:nvSpPr>
          <p:cNvPr id="46" name="TextBox 46"/>
          <p:cNvSpPr txBox="1"/>
          <p:nvPr/>
        </p:nvSpPr>
        <p:spPr>
          <a:xfrm>
            <a:off x="1039027" y="3256678"/>
            <a:ext cx="4316066" cy="233334"/>
          </a:xfrm>
          <a:prstGeom prst="rect">
            <a:avLst/>
          </a:prstGeom>
        </p:spPr>
        <p:txBody>
          <a:bodyPr wrap="square" lIns="0" tIns="0" rIns="0" bIns="0" rtlCol="0" anchor="t">
            <a:spAutoFit/>
          </a:bodyPr>
          <a:lstStyle/>
          <a:p>
            <a:pPr>
              <a:lnSpc>
                <a:spcPts val="1965"/>
              </a:lnSpc>
            </a:pPr>
            <a:r>
              <a:rPr lang="en-US" sz="1403" b="1" dirty="0">
                <a:solidFill>
                  <a:srgbClr val="373737"/>
                </a:solidFill>
                <a:latin typeface="Poppins Semi-Bold"/>
                <a:ea typeface="Poppins Semi-Bold"/>
                <a:cs typeface="Poppins Semi-Bold"/>
                <a:sym typeface="Poppins Semi-Bold"/>
              </a:rPr>
              <a:t>Transforming the Way, You Manage Your Learning</a:t>
            </a:r>
          </a:p>
        </p:txBody>
      </p:sp>
      <p:sp>
        <p:nvSpPr>
          <p:cNvPr id="47" name="TextBox 47"/>
          <p:cNvSpPr txBox="1"/>
          <p:nvPr/>
        </p:nvSpPr>
        <p:spPr>
          <a:xfrm>
            <a:off x="1039027" y="3561931"/>
            <a:ext cx="4540911" cy="961545"/>
          </a:xfrm>
          <a:prstGeom prst="rect">
            <a:avLst/>
          </a:prstGeom>
        </p:spPr>
        <p:txBody>
          <a:bodyPr lIns="0" tIns="0" rIns="0" bIns="0" rtlCol="0" anchor="t">
            <a:spAutoFit/>
          </a:bodyPr>
          <a:lstStyle/>
          <a:p>
            <a:pPr>
              <a:lnSpc>
                <a:spcPts val="1867"/>
              </a:lnSpc>
            </a:pPr>
            <a:r>
              <a:rPr lang="en-US" sz="1333" dirty="0">
                <a:solidFill>
                  <a:srgbClr val="373737"/>
                </a:solidFill>
                <a:latin typeface="Poppins"/>
                <a:ea typeface="Poppins"/>
                <a:cs typeface="Poppins"/>
                <a:sym typeface="Poppins"/>
              </a:rPr>
              <a:t>Learning Management System for Digital Egypt’s Pioneers Initiative. Facilitating the communication between initiative parties and managing the content of the initiative throughout the round.</a:t>
            </a:r>
          </a:p>
        </p:txBody>
      </p:sp>
      <p:sp>
        <p:nvSpPr>
          <p:cNvPr id="48" name="TextBox 48"/>
          <p:cNvSpPr txBox="1"/>
          <p:nvPr/>
        </p:nvSpPr>
        <p:spPr>
          <a:xfrm>
            <a:off x="1039027" y="5526810"/>
            <a:ext cx="2291298" cy="206595"/>
          </a:xfrm>
          <a:prstGeom prst="rect">
            <a:avLst/>
          </a:prstGeom>
        </p:spPr>
        <p:txBody>
          <a:bodyPr lIns="0" tIns="0" rIns="0" bIns="0" rtlCol="0" anchor="t">
            <a:spAutoFit/>
          </a:bodyPr>
          <a:lstStyle/>
          <a:p>
            <a:pPr>
              <a:lnSpc>
                <a:spcPts val="1680"/>
              </a:lnSpc>
            </a:pPr>
            <a:r>
              <a:rPr lang="en-US" sz="1200" dirty="0">
                <a:solidFill>
                  <a:srgbClr val="373737"/>
                </a:solidFill>
                <a:latin typeface="Poppins"/>
                <a:ea typeface="Poppins"/>
                <a:cs typeface="Poppins"/>
                <a:sym typeface="Poppins"/>
                <a:hlinkClick r:id="rId4"/>
              </a:rPr>
              <a:t>www.depi.gov.eg</a:t>
            </a:r>
            <a:endParaRPr lang="en-US" sz="1200" dirty="0">
              <a:solidFill>
                <a:srgbClr val="373737"/>
              </a:solidFill>
              <a:latin typeface="Poppins"/>
              <a:ea typeface="Poppins"/>
              <a:cs typeface="Poppins"/>
              <a:sym typeface="Poppins"/>
            </a:endParaRPr>
          </a:p>
        </p:txBody>
      </p:sp>
      <p:sp>
        <p:nvSpPr>
          <p:cNvPr id="49" name="TextBox 49"/>
          <p:cNvSpPr txBox="1"/>
          <p:nvPr/>
        </p:nvSpPr>
        <p:spPr>
          <a:xfrm>
            <a:off x="1037535" y="2089498"/>
            <a:ext cx="3648766" cy="718145"/>
          </a:xfrm>
          <a:prstGeom prst="rect">
            <a:avLst/>
          </a:prstGeom>
        </p:spPr>
        <p:txBody>
          <a:bodyPr wrap="square" lIns="0" tIns="0" rIns="0" bIns="0" rtlCol="0" anchor="t">
            <a:spAutoFit/>
          </a:bodyPr>
          <a:lstStyle/>
          <a:p>
            <a:pPr>
              <a:lnSpc>
                <a:spcPts val="5568"/>
              </a:lnSpc>
            </a:pPr>
            <a:r>
              <a:rPr lang="en-US" sz="6053" b="1" dirty="0">
                <a:solidFill>
                  <a:srgbClr val="259D84"/>
                </a:solidFill>
                <a:latin typeface="Poppins Bold"/>
                <a:ea typeface="Poppins Bold"/>
                <a:cs typeface="Poppins Bold"/>
                <a:sym typeface="Poppins Bold"/>
              </a:rPr>
              <a:t>DEPI </a:t>
            </a:r>
            <a:r>
              <a:rPr lang="en-US" sz="6053" b="1" dirty="0">
                <a:solidFill>
                  <a:schemeClr val="bg2">
                    <a:lumMod val="50000"/>
                  </a:schemeClr>
                </a:solidFill>
                <a:latin typeface="Poppins Bold"/>
                <a:ea typeface="Poppins Bold"/>
                <a:cs typeface="Poppins Bold"/>
                <a:sym typeface="Poppins Bold"/>
              </a:rPr>
              <a:t>LMS</a:t>
            </a:r>
          </a:p>
        </p:txBody>
      </p:sp>
      <p:sp>
        <p:nvSpPr>
          <p:cNvPr id="51" name="TextBox 51"/>
          <p:cNvSpPr txBox="1"/>
          <p:nvPr/>
        </p:nvSpPr>
        <p:spPr>
          <a:xfrm>
            <a:off x="1037535" y="1564635"/>
            <a:ext cx="5519712" cy="425694"/>
          </a:xfrm>
          <a:prstGeom prst="rect">
            <a:avLst/>
          </a:prstGeom>
        </p:spPr>
        <p:txBody>
          <a:bodyPr lIns="0" tIns="0" rIns="0" bIns="0" rtlCol="0" anchor="t">
            <a:spAutoFit/>
          </a:bodyPr>
          <a:lstStyle/>
          <a:p>
            <a:pPr>
              <a:lnSpc>
                <a:spcPts val="3472"/>
              </a:lnSpc>
              <a:spcBef>
                <a:spcPct val="0"/>
              </a:spcBef>
            </a:pPr>
            <a:r>
              <a:rPr lang="en-US" sz="2480" b="1" spc="74" dirty="0">
                <a:solidFill>
                  <a:srgbClr val="373737"/>
                </a:solidFill>
                <a:latin typeface="Poppins Medium"/>
                <a:ea typeface="Poppins Medium"/>
                <a:cs typeface="Poppins Medium"/>
                <a:sym typeface="Poppins Medium"/>
              </a:rPr>
              <a:t>EMPOWER YOUR LEARNING WITH</a:t>
            </a:r>
          </a:p>
        </p:txBody>
      </p:sp>
      <p:grpSp>
        <p:nvGrpSpPr>
          <p:cNvPr id="56" name="Group 55">
            <a:extLst>
              <a:ext uri="{FF2B5EF4-FFF2-40B4-BE49-F238E27FC236}">
                <a16:creationId xmlns:a16="http://schemas.microsoft.com/office/drawing/2014/main" id="{07727A50-E150-9911-7989-3A9E0B1E2B6A}"/>
              </a:ext>
            </a:extLst>
          </p:cNvPr>
          <p:cNvGrpSpPr/>
          <p:nvPr/>
        </p:nvGrpSpPr>
        <p:grpSpPr>
          <a:xfrm>
            <a:off x="7801114" y="372217"/>
            <a:ext cx="4274345" cy="8584763"/>
            <a:chOff x="7801114" y="372217"/>
            <a:chExt cx="4274345" cy="8584763"/>
          </a:xfrm>
        </p:grpSpPr>
        <p:grpSp>
          <p:nvGrpSpPr>
            <p:cNvPr id="23" name="Group 23"/>
            <p:cNvGrpSpPr>
              <a:grpSpLocks noChangeAspect="1"/>
            </p:cNvGrpSpPr>
            <p:nvPr/>
          </p:nvGrpSpPr>
          <p:grpSpPr>
            <a:xfrm>
              <a:off x="7801114" y="372217"/>
              <a:ext cx="4274345" cy="8455455"/>
              <a:chOff x="0" y="0"/>
              <a:chExt cx="2620010" cy="5182870"/>
            </a:xfrm>
          </p:grpSpPr>
          <p:sp>
            <p:nvSpPr>
              <p:cNvPr id="24" name="Freeform 24"/>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dirty="0"/>
              </a:p>
            </p:txBody>
          </p:sp>
          <p:sp>
            <p:nvSpPr>
              <p:cNvPr id="26" name="Freeform 26"/>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27" name="Freeform 27"/>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28" name="Freeform 28"/>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29" name="Freeform 29"/>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30" name="Freeform 30"/>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31" name="Freeform 31"/>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32" name="Freeform 32"/>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pic>
          <p:nvPicPr>
            <p:cNvPr id="55" name="Picture 54" descr="A logo of a globe and a graduation cap&#10;&#10;Description automatically generated">
              <a:extLst>
                <a:ext uri="{FF2B5EF4-FFF2-40B4-BE49-F238E27FC236}">
                  <a16:creationId xmlns:a16="http://schemas.microsoft.com/office/drawing/2014/main" id="{7BBE284F-359C-1EA0-FBFA-8794626D6F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9930" y="617404"/>
              <a:ext cx="3752809" cy="8339576"/>
            </a:xfrm>
            <a:prstGeom prst="roundRect">
              <a:avLst>
                <a:gd name="adj" fmla="val 8577"/>
              </a:avLst>
            </a:prstGeom>
          </p:spPr>
        </p:pic>
      </p:grpSp>
    </p:spTree>
    <p:extLst>
      <p:ext uri="{BB962C8B-B14F-4D97-AF65-F5344CB8AC3E}">
        <p14:creationId xmlns:p14="http://schemas.microsoft.com/office/powerpoint/2010/main" val="156502198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1+#ppt_w/2"/>
                                          </p:val>
                                        </p:tav>
                                        <p:tav tm="100000">
                                          <p:val>
                                            <p:strVal val="#ppt_x"/>
                                          </p:val>
                                        </p:tav>
                                      </p:tavLst>
                                    </p:anim>
                                    <p:anim calcmode="lin" valueType="num">
                                      <p:cBhvr additive="base">
                                        <p:cTn id="8" dur="500" fill="hold"/>
                                        <p:tgtEl>
                                          <p:spTgt spid="56"/>
                                        </p:tgtEl>
                                        <p:attrNameLst>
                                          <p:attrName>ppt_y</p:attrName>
                                        </p:attrNameLst>
                                      </p:cBhvr>
                                      <p:tavLst>
                                        <p:tav tm="0">
                                          <p:val>
                                            <p:strVal val="#ppt_y"/>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 calcmode="lin" valueType="num">
                                      <p:cBhvr additive="base">
                                        <p:cTn id="19" dur="500" fill="hold"/>
                                        <p:tgtEl>
                                          <p:spTgt spid="41"/>
                                        </p:tgtEl>
                                        <p:attrNameLst>
                                          <p:attrName>ppt_x</p:attrName>
                                        </p:attrNameLst>
                                      </p:cBhvr>
                                      <p:tavLst>
                                        <p:tav tm="0">
                                          <p:val>
                                            <p:strVal val="#ppt_x"/>
                                          </p:val>
                                        </p:tav>
                                        <p:tav tm="100000">
                                          <p:val>
                                            <p:strVal val="#ppt_x"/>
                                          </p:val>
                                        </p:tav>
                                      </p:tavLst>
                                    </p:anim>
                                    <p:anim calcmode="lin" valueType="num">
                                      <p:cBhvr additive="base">
                                        <p:cTn id="20" dur="500" fill="hold"/>
                                        <p:tgtEl>
                                          <p:spTgt spid="41"/>
                                        </p:tgtEl>
                                        <p:attrNameLst>
                                          <p:attrName>ppt_y</p:attrName>
                                        </p:attrNameLst>
                                      </p:cBhvr>
                                      <p:tavLst>
                                        <p:tav tm="0">
                                          <p:val>
                                            <p:strVal val="0-#ppt_h/2"/>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anim calcmode="lin" valueType="num">
                                      <p:cBhvr additive="base">
                                        <p:cTn id="23" dur="500" fill="hold"/>
                                        <p:tgtEl>
                                          <p:spTgt spid="51"/>
                                        </p:tgtEl>
                                        <p:attrNameLst>
                                          <p:attrName>ppt_x</p:attrName>
                                        </p:attrNameLst>
                                      </p:cBhvr>
                                      <p:tavLst>
                                        <p:tav tm="0">
                                          <p:val>
                                            <p:strVal val="0-#ppt_w/2"/>
                                          </p:val>
                                        </p:tav>
                                        <p:tav tm="100000">
                                          <p:val>
                                            <p:strVal val="#ppt_x"/>
                                          </p:val>
                                        </p:tav>
                                      </p:tavLst>
                                    </p:anim>
                                    <p:anim calcmode="lin" valueType="num">
                                      <p:cBhvr additive="base">
                                        <p:cTn id="24" dur="500" fill="hold"/>
                                        <p:tgtEl>
                                          <p:spTgt spid="51"/>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500" fill="hold"/>
                                        <p:tgtEl>
                                          <p:spTgt spid="49"/>
                                        </p:tgtEl>
                                        <p:attrNameLst>
                                          <p:attrName>ppt_x</p:attrName>
                                        </p:attrNameLst>
                                      </p:cBhvr>
                                      <p:tavLst>
                                        <p:tav tm="0">
                                          <p:val>
                                            <p:strVal val="0-#ppt_w/2"/>
                                          </p:val>
                                        </p:tav>
                                        <p:tav tm="100000">
                                          <p:val>
                                            <p:strVal val="#ppt_x"/>
                                          </p:val>
                                        </p:tav>
                                      </p:tavLst>
                                    </p:anim>
                                    <p:anim calcmode="lin" valueType="num">
                                      <p:cBhvr additive="base">
                                        <p:cTn id="28" dur="500" fill="hold"/>
                                        <p:tgtEl>
                                          <p:spTgt spid="49"/>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 calcmode="lin" valueType="num">
                                      <p:cBhvr additive="base">
                                        <p:cTn id="31" dur="500" fill="hold"/>
                                        <p:tgtEl>
                                          <p:spTgt spid="47"/>
                                        </p:tgtEl>
                                        <p:attrNameLst>
                                          <p:attrName>ppt_x</p:attrName>
                                        </p:attrNameLst>
                                      </p:cBhvr>
                                      <p:tavLst>
                                        <p:tav tm="0">
                                          <p:val>
                                            <p:strVal val="0-#ppt_w/2"/>
                                          </p:val>
                                        </p:tav>
                                        <p:tav tm="100000">
                                          <p:val>
                                            <p:strVal val="#ppt_x"/>
                                          </p:val>
                                        </p:tav>
                                      </p:tavLst>
                                    </p:anim>
                                    <p:anim calcmode="lin" valueType="num">
                                      <p:cBhvr additive="base">
                                        <p:cTn id="32" dur="500" fill="hold"/>
                                        <p:tgtEl>
                                          <p:spTgt spid="47"/>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 calcmode="lin" valueType="num">
                                      <p:cBhvr additive="base">
                                        <p:cTn id="35" dur="500" fill="hold"/>
                                        <p:tgtEl>
                                          <p:spTgt spid="46"/>
                                        </p:tgtEl>
                                        <p:attrNameLst>
                                          <p:attrName>ppt_x</p:attrName>
                                        </p:attrNameLst>
                                      </p:cBhvr>
                                      <p:tavLst>
                                        <p:tav tm="0">
                                          <p:val>
                                            <p:strVal val="0-#ppt_w/2"/>
                                          </p:val>
                                        </p:tav>
                                        <p:tav tm="100000">
                                          <p:val>
                                            <p:strVal val="#ppt_x"/>
                                          </p:val>
                                        </p:tav>
                                      </p:tavLst>
                                    </p:anim>
                                    <p:anim calcmode="lin" valueType="num">
                                      <p:cBhvr additive="base">
                                        <p:cTn id="36"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6" grpId="0"/>
      <p:bldP spid="47" grpId="0"/>
      <p:bldP spid="49" grpId="0"/>
      <p:bldP spid="5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643" r="-11643"/>
            </a:stretch>
          </a:blipFill>
        </p:spPr>
        <p:txBody>
          <a:bodyPr/>
          <a:lstStyle/>
          <a:p>
            <a:endParaRPr lang="en-US" dirty="0"/>
          </a:p>
        </p:txBody>
      </p:sp>
      <p:pic>
        <p:nvPicPr>
          <p:cNvPr id="27" name="Picture 26">
            <a:extLst>
              <a:ext uri="{FF2B5EF4-FFF2-40B4-BE49-F238E27FC236}">
                <a16:creationId xmlns:a16="http://schemas.microsoft.com/office/drawing/2014/main" id="{89B9C3F6-D7C1-F079-EDD7-4CBE0C7019D1}"/>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3" name="Freeform 3"/>
          <p:cNvSpPr/>
          <p:nvPr/>
        </p:nvSpPr>
        <p:spPr>
          <a:xfrm>
            <a:off x="0" y="1524750"/>
            <a:ext cx="178910" cy="373781"/>
          </a:xfrm>
          <a:custGeom>
            <a:avLst/>
            <a:gdLst/>
            <a:ahLst/>
            <a:cxnLst/>
            <a:rect l="l" t="t" r="r" b="b"/>
            <a:pathLst>
              <a:path w="268365" h="560671">
                <a:moveTo>
                  <a:pt x="0" y="0"/>
                </a:moveTo>
                <a:lnTo>
                  <a:pt x="268365" y="0"/>
                </a:lnTo>
                <a:lnTo>
                  <a:pt x="268365" y="560671"/>
                </a:lnTo>
                <a:lnTo>
                  <a:pt x="0" y="560671"/>
                </a:lnTo>
                <a:lnTo>
                  <a:pt x="0" y="0"/>
                </a:lnTo>
                <a:close/>
              </a:path>
            </a:pathLst>
          </a:custGeom>
          <a:blipFill>
            <a:blip r:embed="rId4">
              <a:extLst>
                <a:ext uri="{96DAC541-7B7A-43D3-8B79-37D633B846F1}">
                  <asvg:svgBlip xmlns:asvg="http://schemas.microsoft.com/office/drawing/2016/SVG/main" r:embed="rId5"/>
                </a:ext>
              </a:extLst>
            </a:blip>
            <a:stretch>
              <a:fillRect r="-107354"/>
            </a:stretch>
          </a:blipFill>
        </p:spPr>
        <p:txBody>
          <a:bodyPr/>
          <a:lstStyle/>
          <a:p>
            <a:endParaRPr lang="en-US"/>
          </a:p>
        </p:txBody>
      </p:sp>
      <p:grpSp>
        <p:nvGrpSpPr>
          <p:cNvPr id="16" name="Group 16"/>
          <p:cNvGrpSpPr/>
          <p:nvPr/>
        </p:nvGrpSpPr>
        <p:grpSpPr>
          <a:xfrm rot="8281243">
            <a:off x="10929910" y="5765993"/>
            <a:ext cx="2057400" cy="205740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0" cap="sq">
              <a:gradFill>
                <a:gsLst>
                  <a:gs pos="0">
                    <a:srgbClr val="30C2B7">
                      <a:alpha val="100000"/>
                    </a:srgbClr>
                  </a:gs>
                  <a:gs pos="33333">
                    <a:srgbClr val="70E1A6">
                      <a:alpha val="100000"/>
                    </a:srgbClr>
                  </a:gs>
                  <a:gs pos="66667">
                    <a:srgbClr val="96EFC1">
                      <a:alpha val="100000"/>
                    </a:srgbClr>
                  </a:gs>
                  <a:gs pos="100000">
                    <a:srgbClr val="96EFC1">
                      <a:alpha val="9500"/>
                    </a:srgbClr>
                  </a:gs>
                </a:gsLst>
                <a:lin ang="2700000"/>
              </a:gradFill>
              <a:prstDash val="solid"/>
              <a:miter/>
            </a:ln>
          </p:spPr>
          <p:txBody>
            <a:bodyPr/>
            <a:lstStyle/>
            <a:p>
              <a:endParaRPr lang="en-US"/>
            </a:p>
          </p:txBody>
        </p:sp>
        <p:sp>
          <p:nvSpPr>
            <p:cNvPr id="18" name="TextBox 18"/>
            <p:cNvSpPr txBox="1"/>
            <p:nvPr/>
          </p:nvSpPr>
          <p:spPr>
            <a:xfrm>
              <a:off x="76200" y="19050"/>
              <a:ext cx="660400" cy="717550"/>
            </a:xfrm>
            <a:prstGeom prst="rect">
              <a:avLst/>
            </a:prstGeom>
          </p:spPr>
          <p:txBody>
            <a:bodyPr lIns="33867" tIns="33867" rIns="33867" bIns="33867" rtlCol="0" anchor="ctr"/>
            <a:lstStyle/>
            <a:p>
              <a:pPr algn="ctr">
                <a:lnSpc>
                  <a:spcPts val="1680"/>
                </a:lnSpc>
              </a:pPr>
              <a:endParaRPr sz="1200"/>
            </a:p>
          </p:txBody>
        </p:sp>
      </p:grpSp>
      <p:grpSp>
        <p:nvGrpSpPr>
          <p:cNvPr id="19" name="Group 19"/>
          <p:cNvGrpSpPr/>
          <p:nvPr/>
        </p:nvGrpSpPr>
        <p:grpSpPr>
          <a:xfrm rot="-5400000">
            <a:off x="-434468" y="5671099"/>
            <a:ext cx="1299014" cy="1647975"/>
            <a:chOff x="0" y="0"/>
            <a:chExt cx="513191" cy="651052"/>
          </a:xfrm>
        </p:grpSpPr>
        <p:sp>
          <p:nvSpPr>
            <p:cNvPr id="20" name="Freeform 20"/>
            <p:cNvSpPr/>
            <p:nvPr/>
          </p:nvSpPr>
          <p:spPr>
            <a:xfrm>
              <a:off x="0" y="0"/>
              <a:ext cx="513191" cy="651052"/>
            </a:xfrm>
            <a:custGeom>
              <a:avLst/>
              <a:gdLst/>
              <a:ahLst/>
              <a:cxnLst/>
              <a:rect l="l" t="t" r="r" b="b"/>
              <a:pathLst>
                <a:path w="513191" h="651052">
                  <a:moveTo>
                    <a:pt x="246340" y="0"/>
                  </a:moveTo>
                  <a:lnTo>
                    <a:pt x="266850" y="0"/>
                  </a:lnTo>
                  <a:cubicBezTo>
                    <a:pt x="332184" y="0"/>
                    <a:pt x="394841" y="25954"/>
                    <a:pt x="441039" y="72151"/>
                  </a:cubicBezTo>
                  <a:cubicBezTo>
                    <a:pt x="487237" y="118349"/>
                    <a:pt x="513191" y="181007"/>
                    <a:pt x="513191" y="246340"/>
                  </a:cubicBezTo>
                  <a:lnTo>
                    <a:pt x="513191" y="404712"/>
                  </a:lnTo>
                  <a:cubicBezTo>
                    <a:pt x="513191" y="470045"/>
                    <a:pt x="487237" y="532703"/>
                    <a:pt x="441039" y="578900"/>
                  </a:cubicBezTo>
                  <a:cubicBezTo>
                    <a:pt x="394841" y="625098"/>
                    <a:pt x="332184" y="651052"/>
                    <a:pt x="266850" y="651052"/>
                  </a:cubicBezTo>
                  <a:lnTo>
                    <a:pt x="246340" y="651052"/>
                  </a:lnTo>
                  <a:cubicBezTo>
                    <a:pt x="181007" y="651052"/>
                    <a:pt x="118349" y="625098"/>
                    <a:pt x="72151" y="578900"/>
                  </a:cubicBezTo>
                  <a:cubicBezTo>
                    <a:pt x="25954" y="532703"/>
                    <a:pt x="0" y="470045"/>
                    <a:pt x="0" y="404712"/>
                  </a:cubicBezTo>
                  <a:lnTo>
                    <a:pt x="0" y="246340"/>
                  </a:lnTo>
                  <a:cubicBezTo>
                    <a:pt x="0" y="181007"/>
                    <a:pt x="25954" y="118349"/>
                    <a:pt x="72151" y="72151"/>
                  </a:cubicBezTo>
                  <a:cubicBezTo>
                    <a:pt x="118349" y="25954"/>
                    <a:pt x="181007" y="0"/>
                    <a:pt x="246340" y="0"/>
                  </a:cubicBezTo>
                  <a:close/>
                </a:path>
              </a:pathLst>
            </a:custGeom>
            <a:gradFill rotWithShape="1">
              <a:gsLst>
                <a:gs pos="0">
                  <a:srgbClr val="30C2B7">
                    <a:alpha val="100000"/>
                  </a:srgbClr>
                </a:gs>
                <a:gs pos="33333">
                  <a:srgbClr val="70E1A6">
                    <a:alpha val="100000"/>
                  </a:srgbClr>
                </a:gs>
                <a:gs pos="66667">
                  <a:srgbClr val="96EFC1">
                    <a:alpha val="54000"/>
                  </a:srgbClr>
                </a:gs>
                <a:gs pos="100000">
                  <a:srgbClr val="96EFC1">
                    <a:alpha val="9500"/>
                  </a:srgbClr>
                </a:gs>
              </a:gsLst>
              <a:lin ang="2700000"/>
            </a:gradFill>
          </p:spPr>
          <p:txBody>
            <a:bodyPr/>
            <a:lstStyle/>
            <a:p>
              <a:endParaRPr lang="en-US"/>
            </a:p>
          </p:txBody>
        </p:sp>
        <p:sp>
          <p:nvSpPr>
            <p:cNvPr id="21" name="TextBox 21"/>
            <p:cNvSpPr txBox="1"/>
            <p:nvPr/>
          </p:nvSpPr>
          <p:spPr>
            <a:xfrm>
              <a:off x="0" y="-57150"/>
              <a:ext cx="513191" cy="708202"/>
            </a:xfrm>
            <a:prstGeom prst="rect">
              <a:avLst/>
            </a:prstGeom>
          </p:spPr>
          <p:txBody>
            <a:bodyPr lIns="33867" tIns="33867" rIns="33867" bIns="33867" rtlCol="0" anchor="ctr"/>
            <a:lstStyle/>
            <a:p>
              <a:pPr algn="ctr">
                <a:lnSpc>
                  <a:spcPts val="1680"/>
                </a:lnSpc>
              </a:pPr>
              <a:endParaRPr sz="1200"/>
            </a:p>
          </p:txBody>
        </p:sp>
      </p:grpSp>
      <p:sp>
        <p:nvSpPr>
          <p:cNvPr id="34" name="Freeform 34"/>
          <p:cNvSpPr/>
          <p:nvPr/>
        </p:nvSpPr>
        <p:spPr>
          <a:xfrm>
            <a:off x="11958610" y="2284335"/>
            <a:ext cx="407909" cy="852208"/>
          </a:xfrm>
          <a:custGeom>
            <a:avLst/>
            <a:gdLst/>
            <a:ahLst/>
            <a:cxnLst/>
            <a:rect l="l" t="t" r="r" b="b"/>
            <a:pathLst>
              <a:path w="611864" h="1278312">
                <a:moveTo>
                  <a:pt x="0" y="0"/>
                </a:moveTo>
                <a:lnTo>
                  <a:pt x="611864" y="0"/>
                </a:lnTo>
                <a:lnTo>
                  <a:pt x="611864" y="1278313"/>
                </a:lnTo>
                <a:lnTo>
                  <a:pt x="0" y="1278313"/>
                </a:lnTo>
                <a:lnTo>
                  <a:pt x="0" y="0"/>
                </a:lnTo>
                <a:close/>
              </a:path>
            </a:pathLst>
          </a:custGeom>
          <a:blipFill>
            <a:blip r:embed="rId4">
              <a:extLst>
                <a:ext uri="{96DAC541-7B7A-43D3-8B79-37D633B846F1}">
                  <asvg:svgBlip xmlns:asvg="http://schemas.microsoft.com/office/drawing/2016/SVG/main" r:embed="rId5"/>
                </a:ext>
              </a:extLst>
            </a:blip>
            <a:stretch>
              <a:fillRect r="-107354"/>
            </a:stretch>
          </a:blipFill>
        </p:spPr>
        <p:txBody>
          <a:bodyPr/>
          <a:lstStyle/>
          <a:p>
            <a:endParaRPr lang="en-US"/>
          </a:p>
        </p:txBody>
      </p:sp>
      <p:sp>
        <p:nvSpPr>
          <p:cNvPr id="35" name="Freeform 35"/>
          <p:cNvSpPr/>
          <p:nvPr/>
        </p:nvSpPr>
        <p:spPr>
          <a:xfrm>
            <a:off x="-97188" y="1385641"/>
            <a:ext cx="374215" cy="781815"/>
          </a:xfrm>
          <a:custGeom>
            <a:avLst/>
            <a:gdLst/>
            <a:ahLst/>
            <a:cxnLst/>
            <a:rect l="l" t="t" r="r" b="b"/>
            <a:pathLst>
              <a:path w="561323" h="1172722">
                <a:moveTo>
                  <a:pt x="0" y="0"/>
                </a:moveTo>
                <a:lnTo>
                  <a:pt x="561323" y="0"/>
                </a:lnTo>
                <a:lnTo>
                  <a:pt x="561323" y="1172723"/>
                </a:lnTo>
                <a:lnTo>
                  <a:pt x="0" y="1172723"/>
                </a:lnTo>
                <a:lnTo>
                  <a:pt x="0" y="0"/>
                </a:lnTo>
                <a:close/>
              </a:path>
            </a:pathLst>
          </a:custGeom>
          <a:blipFill>
            <a:blip r:embed="rId4">
              <a:extLst>
                <a:ext uri="{96DAC541-7B7A-43D3-8B79-37D633B846F1}">
                  <asvg:svgBlip xmlns:asvg="http://schemas.microsoft.com/office/drawing/2016/SVG/main" r:embed="rId5"/>
                </a:ext>
              </a:extLst>
            </a:blip>
            <a:stretch>
              <a:fillRect r="-107354"/>
            </a:stretch>
          </a:blipFill>
        </p:spPr>
        <p:txBody>
          <a:bodyPr/>
          <a:lstStyle/>
          <a:p>
            <a:endParaRPr lang="en-US"/>
          </a:p>
        </p:txBody>
      </p:sp>
      <p:sp>
        <p:nvSpPr>
          <p:cNvPr id="4" name="TextBox 41">
            <a:extLst>
              <a:ext uri="{FF2B5EF4-FFF2-40B4-BE49-F238E27FC236}">
                <a16:creationId xmlns:a16="http://schemas.microsoft.com/office/drawing/2014/main" id="{1E815F63-4AF1-A34E-0465-4F68D91BB7B1}"/>
              </a:ext>
            </a:extLst>
          </p:cNvPr>
          <p:cNvSpPr txBox="1"/>
          <p:nvPr/>
        </p:nvSpPr>
        <p:spPr>
          <a:xfrm>
            <a:off x="1590935" y="650408"/>
            <a:ext cx="3362066" cy="206595"/>
          </a:xfrm>
          <a:prstGeom prst="rect">
            <a:avLst/>
          </a:prstGeom>
        </p:spPr>
        <p:txBody>
          <a:bodyPr wrap="square" lIns="0" tIns="0" rIns="0" bIns="0" rtlCol="0" anchor="t">
            <a:spAutoFit/>
          </a:bodyPr>
          <a:lstStyle/>
          <a:p>
            <a:pPr>
              <a:lnSpc>
                <a:spcPts val="1680"/>
              </a:lnSpc>
            </a:pPr>
            <a:r>
              <a:rPr lang="en-US" sz="1200" b="1" dirty="0">
                <a:solidFill>
                  <a:schemeClr val="bg1"/>
                </a:solidFill>
                <a:latin typeface="Poppins Medium"/>
                <a:ea typeface="Poppins Medium"/>
                <a:cs typeface="Poppins Medium"/>
                <a:sym typeface="Poppins Medium"/>
              </a:rPr>
              <a:t>Tracking on Ministry’s side</a:t>
            </a:r>
          </a:p>
        </p:txBody>
      </p:sp>
      <p:grpSp>
        <p:nvGrpSpPr>
          <p:cNvPr id="5" name="Group 4">
            <a:extLst>
              <a:ext uri="{FF2B5EF4-FFF2-40B4-BE49-F238E27FC236}">
                <a16:creationId xmlns:a16="http://schemas.microsoft.com/office/drawing/2014/main" id="{F2249D23-620D-0FA8-2335-C9DAB1790C4B}"/>
              </a:ext>
            </a:extLst>
          </p:cNvPr>
          <p:cNvGrpSpPr/>
          <p:nvPr/>
        </p:nvGrpSpPr>
        <p:grpSpPr>
          <a:xfrm>
            <a:off x="1132039" y="617405"/>
            <a:ext cx="339686" cy="321278"/>
            <a:chOff x="1132039" y="617405"/>
            <a:chExt cx="339686" cy="321278"/>
          </a:xfrm>
        </p:grpSpPr>
        <p:grpSp>
          <p:nvGrpSpPr>
            <p:cNvPr id="6" name="Group 9">
              <a:extLst>
                <a:ext uri="{FF2B5EF4-FFF2-40B4-BE49-F238E27FC236}">
                  <a16:creationId xmlns:a16="http://schemas.microsoft.com/office/drawing/2014/main" id="{ED17FBC3-359C-807A-D145-2A86F7F592D6}"/>
                </a:ext>
              </a:extLst>
            </p:cNvPr>
            <p:cNvGrpSpPr/>
            <p:nvPr/>
          </p:nvGrpSpPr>
          <p:grpSpPr>
            <a:xfrm rot="-5400000">
              <a:off x="1209105" y="676062"/>
              <a:ext cx="252904" cy="272337"/>
              <a:chOff x="0" y="0"/>
              <a:chExt cx="1133007" cy="1220063"/>
            </a:xfrm>
          </p:grpSpPr>
          <p:sp>
            <p:nvSpPr>
              <p:cNvPr id="13" name="Freeform 10">
                <a:extLst>
                  <a:ext uri="{FF2B5EF4-FFF2-40B4-BE49-F238E27FC236}">
                    <a16:creationId xmlns:a16="http://schemas.microsoft.com/office/drawing/2014/main" id="{0136CC5C-718B-84F0-09EB-940F47BD2F7F}"/>
                  </a:ext>
                </a:extLst>
              </p:cNvPr>
              <p:cNvSpPr/>
              <p:nvPr/>
            </p:nvSpPr>
            <p:spPr>
              <a:xfrm>
                <a:off x="0" y="0"/>
                <a:ext cx="1133007" cy="1220063"/>
              </a:xfrm>
              <a:custGeom>
                <a:avLst/>
                <a:gdLst/>
                <a:ahLst/>
                <a:cxnLst/>
                <a:rect l="l" t="t" r="r" b="b"/>
                <a:pathLst>
                  <a:path w="1133007" h="1220063">
                    <a:moveTo>
                      <a:pt x="204080" y="0"/>
                    </a:moveTo>
                    <a:lnTo>
                      <a:pt x="928926" y="0"/>
                    </a:lnTo>
                    <a:cubicBezTo>
                      <a:pt x="1041637" y="0"/>
                      <a:pt x="1133007" y="91370"/>
                      <a:pt x="1133007" y="204080"/>
                    </a:cubicBezTo>
                    <a:lnTo>
                      <a:pt x="1133007" y="1015983"/>
                    </a:lnTo>
                    <a:cubicBezTo>
                      <a:pt x="1133007" y="1128693"/>
                      <a:pt x="1041637" y="1220063"/>
                      <a:pt x="928926" y="1220063"/>
                    </a:cubicBezTo>
                    <a:lnTo>
                      <a:pt x="204080" y="1220063"/>
                    </a:lnTo>
                    <a:cubicBezTo>
                      <a:pt x="91370" y="1220063"/>
                      <a:pt x="0" y="1128693"/>
                      <a:pt x="0" y="1015983"/>
                    </a:cubicBezTo>
                    <a:lnTo>
                      <a:pt x="0" y="204080"/>
                    </a:lnTo>
                    <a:cubicBezTo>
                      <a:pt x="0" y="91370"/>
                      <a:pt x="91370" y="0"/>
                      <a:pt x="204080" y="0"/>
                    </a:cubicBezTo>
                    <a:close/>
                  </a:path>
                </a:pathLst>
              </a:custGeom>
              <a:gradFill rotWithShape="1">
                <a:gsLst>
                  <a:gs pos="0">
                    <a:srgbClr val="30C2B7">
                      <a:alpha val="100000"/>
                    </a:srgbClr>
                  </a:gs>
                  <a:gs pos="50000">
                    <a:srgbClr val="70E1A6">
                      <a:alpha val="100000"/>
                    </a:srgbClr>
                  </a:gs>
                  <a:gs pos="100000">
                    <a:srgbClr val="96EFC1">
                      <a:alpha val="100000"/>
                    </a:srgbClr>
                  </a:gs>
                </a:gsLst>
                <a:lin ang="2700000"/>
              </a:gradFill>
              <a:ln w="19050" cap="sq">
                <a:solidFill>
                  <a:srgbClr val="FFFFFF"/>
                </a:solidFill>
                <a:prstDash val="solid"/>
                <a:miter/>
              </a:ln>
            </p:spPr>
            <p:txBody>
              <a:bodyPr/>
              <a:lstStyle/>
              <a:p>
                <a:endParaRPr lang="en-US"/>
              </a:p>
            </p:txBody>
          </p:sp>
          <p:sp>
            <p:nvSpPr>
              <p:cNvPr id="14" name="TextBox 11">
                <a:extLst>
                  <a:ext uri="{FF2B5EF4-FFF2-40B4-BE49-F238E27FC236}">
                    <a16:creationId xmlns:a16="http://schemas.microsoft.com/office/drawing/2014/main" id="{5A97BD5D-23D7-FA0F-15E3-137338E34CF3}"/>
                  </a:ext>
                </a:extLst>
              </p:cNvPr>
              <p:cNvSpPr txBox="1"/>
              <p:nvPr/>
            </p:nvSpPr>
            <p:spPr>
              <a:xfrm>
                <a:off x="0" y="-57150"/>
                <a:ext cx="1133007" cy="1277213"/>
              </a:xfrm>
              <a:prstGeom prst="rect">
                <a:avLst/>
              </a:prstGeom>
            </p:spPr>
            <p:txBody>
              <a:bodyPr lIns="33867" tIns="33867" rIns="33867" bIns="33867" rtlCol="0" anchor="ctr"/>
              <a:lstStyle/>
              <a:p>
                <a:pPr algn="ctr">
                  <a:lnSpc>
                    <a:spcPts val="1680"/>
                  </a:lnSpc>
                </a:pPr>
                <a:endParaRPr sz="1200"/>
              </a:p>
            </p:txBody>
          </p:sp>
        </p:grpSp>
        <p:grpSp>
          <p:nvGrpSpPr>
            <p:cNvPr id="8" name="Group 6">
              <a:extLst>
                <a:ext uri="{FF2B5EF4-FFF2-40B4-BE49-F238E27FC236}">
                  <a16:creationId xmlns:a16="http://schemas.microsoft.com/office/drawing/2014/main" id="{A82E972D-ED9D-EFD2-2382-B9C29DD2F394}"/>
                </a:ext>
              </a:extLst>
            </p:cNvPr>
            <p:cNvGrpSpPr/>
            <p:nvPr/>
          </p:nvGrpSpPr>
          <p:grpSpPr>
            <a:xfrm rot="-5400000">
              <a:off x="1141756" y="607688"/>
              <a:ext cx="252904" cy="272337"/>
              <a:chOff x="0" y="0"/>
              <a:chExt cx="1133007" cy="1220063"/>
            </a:xfrm>
          </p:grpSpPr>
          <p:sp>
            <p:nvSpPr>
              <p:cNvPr id="10" name="Freeform 7">
                <a:extLst>
                  <a:ext uri="{FF2B5EF4-FFF2-40B4-BE49-F238E27FC236}">
                    <a16:creationId xmlns:a16="http://schemas.microsoft.com/office/drawing/2014/main" id="{AD2D5F27-3426-5B65-75B2-E4D9BD7BA1E7}"/>
                  </a:ext>
                </a:extLst>
              </p:cNvPr>
              <p:cNvSpPr/>
              <p:nvPr/>
            </p:nvSpPr>
            <p:spPr>
              <a:xfrm>
                <a:off x="0" y="0"/>
                <a:ext cx="1133007" cy="1220063"/>
              </a:xfrm>
              <a:custGeom>
                <a:avLst/>
                <a:gdLst/>
                <a:ahLst/>
                <a:cxnLst/>
                <a:rect l="l" t="t" r="r" b="b"/>
                <a:pathLst>
                  <a:path w="1133007" h="1220063">
                    <a:moveTo>
                      <a:pt x="204080" y="0"/>
                    </a:moveTo>
                    <a:lnTo>
                      <a:pt x="928926" y="0"/>
                    </a:lnTo>
                    <a:cubicBezTo>
                      <a:pt x="1041637" y="0"/>
                      <a:pt x="1133007" y="91370"/>
                      <a:pt x="1133007" y="204080"/>
                    </a:cubicBezTo>
                    <a:lnTo>
                      <a:pt x="1133007" y="1015983"/>
                    </a:lnTo>
                    <a:cubicBezTo>
                      <a:pt x="1133007" y="1128693"/>
                      <a:pt x="1041637" y="1220063"/>
                      <a:pt x="928926" y="1220063"/>
                    </a:cubicBezTo>
                    <a:lnTo>
                      <a:pt x="204080" y="1220063"/>
                    </a:lnTo>
                    <a:cubicBezTo>
                      <a:pt x="91370" y="1220063"/>
                      <a:pt x="0" y="1128693"/>
                      <a:pt x="0" y="1015983"/>
                    </a:cubicBezTo>
                    <a:lnTo>
                      <a:pt x="0" y="204080"/>
                    </a:lnTo>
                    <a:cubicBezTo>
                      <a:pt x="0" y="91370"/>
                      <a:pt x="91370" y="0"/>
                      <a:pt x="204080" y="0"/>
                    </a:cubicBezTo>
                    <a:close/>
                  </a:path>
                </a:pathLst>
              </a:custGeom>
              <a:gradFill rotWithShape="1">
                <a:gsLst>
                  <a:gs pos="0">
                    <a:srgbClr val="30C2B7">
                      <a:alpha val="100000"/>
                    </a:srgbClr>
                  </a:gs>
                  <a:gs pos="50000">
                    <a:srgbClr val="70E1A6">
                      <a:alpha val="100000"/>
                    </a:srgbClr>
                  </a:gs>
                  <a:gs pos="100000">
                    <a:srgbClr val="96EFC1">
                      <a:alpha val="100000"/>
                    </a:srgbClr>
                  </a:gs>
                </a:gsLst>
                <a:lin ang="2700000"/>
              </a:gradFill>
              <a:ln w="19050" cap="sq">
                <a:solidFill>
                  <a:srgbClr val="FFFFFF"/>
                </a:solidFill>
                <a:prstDash val="solid"/>
                <a:miter/>
              </a:ln>
            </p:spPr>
            <p:txBody>
              <a:bodyPr/>
              <a:lstStyle/>
              <a:p>
                <a:endParaRPr lang="en-US"/>
              </a:p>
            </p:txBody>
          </p:sp>
          <p:sp>
            <p:nvSpPr>
              <p:cNvPr id="12" name="TextBox 8">
                <a:extLst>
                  <a:ext uri="{FF2B5EF4-FFF2-40B4-BE49-F238E27FC236}">
                    <a16:creationId xmlns:a16="http://schemas.microsoft.com/office/drawing/2014/main" id="{F6F4421C-C336-444F-5E9C-58208E23BE14}"/>
                  </a:ext>
                </a:extLst>
              </p:cNvPr>
              <p:cNvSpPr txBox="1"/>
              <p:nvPr/>
            </p:nvSpPr>
            <p:spPr>
              <a:xfrm>
                <a:off x="0" y="-57150"/>
                <a:ext cx="1133007" cy="1277213"/>
              </a:xfrm>
              <a:prstGeom prst="rect">
                <a:avLst/>
              </a:prstGeom>
            </p:spPr>
            <p:txBody>
              <a:bodyPr lIns="33867" tIns="33867" rIns="33867" bIns="33867" rtlCol="0" anchor="ctr"/>
              <a:lstStyle/>
              <a:p>
                <a:pPr algn="ctr">
                  <a:lnSpc>
                    <a:spcPts val="1680"/>
                  </a:lnSpc>
                </a:pPr>
                <a:endParaRPr sz="1200"/>
              </a:p>
            </p:txBody>
          </p:sp>
        </p:grpSp>
      </p:grpSp>
      <p:pic>
        <p:nvPicPr>
          <p:cNvPr id="7" name="Picture 6" descr="A screenshot of a cell phone&#10;&#10;Description automatically generated">
            <a:extLst>
              <a:ext uri="{FF2B5EF4-FFF2-40B4-BE49-F238E27FC236}">
                <a16:creationId xmlns:a16="http://schemas.microsoft.com/office/drawing/2014/main" id="{F8F37C99-A094-8245-24A2-78AECED029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9422" y="940085"/>
            <a:ext cx="2663693" cy="5919317"/>
          </a:xfrm>
          <a:prstGeom prst="rect">
            <a:avLst/>
          </a:prstGeom>
        </p:spPr>
      </p:pic>
      <p:pic>
        <p:nvPicPr>
          <p:cNvPr id="11" name="Picture 10" descr="A screenshot of a phone&#10;&#10;Description automatically generated">
            <a:extLst>
              <a:ext uri="{FF2B5EF4-FFF2-40B4-BE49-F238E27FC236}">
                <a16:creationId xmlns:a16="http://schemas.microsoft.com/office/drawing/2014/main" id="{18A933B3-34C9-4019-81C0-73C9DEA067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93016" y="941488"/>
            <a:ext cx="2663693" cy="5919317"/>
          </a:xfrm>
          <a:prstGeom prst="rect">
            <a:avLst/>
          </a:prstGeom>
        </p:spPr>
      </p:pic>
    </p:spTree>
    <p:extLst>
      <p:ext uri="{BB962C8B-B14F-4D97-AF65-F5344CB8AC3E}">
        <p14:creationId xmlns:p14="http://schemas.microsoft.com/office/powerpoint/2010/main" val="16557022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0" y="1524750"/>
            <a:ext cx="178910" cy="373781"/>
          </a:xfrm>
          <a:custGeom>
            <a:avLst/>
            <a:gdLst/>
            <a:ahLst/>
            <a:cxnLst/>
            <a:rect l="l" t="t" r="r" b="b"/>
            <a:pathLst>
              <a:path w="268365" h="560671">
                <a:moveTo>
                  <a:pt x="0" y="0"/>
                </a:moveTo>
                <a:lnTo>
                  <a:pt x="268365" y="0"/>
                </a:lnTo>
                <a:lnTo>
                  <a:pt x="268365" y="560671"/>
                </a:lnTo>
                <a:lnTo>
                  <a:pt x="0" y="560671"/>
                </a:lnTo>
                <a:lnTo>
                  <a:pt x="0" y="0"/>
                </a:lnTo>
                <a:close/>
              </a:path>
            </a:pathLst>
          </a:custGeom>
          <a:blipFill>
            <a:blip r:embed="rId2">
              <a:extLst>
                <a:ext uri="{96DAC541-7B7A-43D3-8B79-37D633B846F1}">
                  <asvg:svgBlip xmlns:asvg="http://schemas.microsoft.com/office/drawing/2016/SVG/main" r:embed="rId3"/>
                </a:ext>
              </a:extLst>
            </a:blip>
            <a:stretch>
              <a:fillRect r="-107354"/>
            </a:stretch>
          </a:blipFill>
        </p:spPr>
        <p:txBody>
          <a:bodyPr/>
          <a:lstStyle/>
          <a:p>
            <a:endParaRPr lang="en-US"/>
          </a:p>
        </p:txBody>
      </p:sp>
      <p:grpSp>
        <p:nvGrpSpPr>
          <p:cNvPr id="13" name="Group 13"/>
          <p:cNvGrpSpPr/>
          <p:nvPr/>
        </p:nvGrpSpPr>
        <p:grpSpPr>
          <a:xfrm rot="5400000">
            <a:off x="7986755" y="1822469"/>
            <a:ext cx="2331198" cy="4707692"/>
            <a:chOff x="0" y="0"/>
            <a:chExt cx="1229547" cy="2482984"/>
          </a:xfrm>
        </p:grpSpPr>
        <p:sp>
          <p:nvSpPr>
            <p:cNvPr id="14" name="Freeform 14"/>
            <p:cNvSpPr/>
            <p:nvPr/>
          </p:nvSpPr>
          <p:spPr>
            <a:xfrm>
              <a:off x="0" y="0"/>
              <a:ext cx="1229547" cy="2482984"/>
            </a:xfrm>
            <a:custGeom>
              <a:avLst/>
              <a:gdLst/>
              <a:ahLst/>
              <a:cxnLst/>
              <a:rect l="l" t="t" r="r" b="b"/>
              <a:pathLst>
                <a:path w="1229547" h="2482984">
                  <a:moveTo>
                    <a:pt x="106272" y="0"/>
                  </a:moveTo>
                  <a:lnTo>
                    <a:pt x="1123275" y="0"/>
                  </a:lnTo>
                  <a:cubicBezTo>
                    <a:pt x="1181967" y="0"/>
                    <a:pt x="1229547" y="47580"/>
                    <a:pt x="1229547" y="106272"/>
                  </a:cubicBezTo>
                  <a:lnTo>
                    <a:pt x="1229547" y="2376712"/>
                  </a:lnTo>
                  <a:cubicBezTo>
                    <a:pt x="1229547" y="2435404"/>
                    <a:pt x="1181967" y="2482984"/>
                    <a:pt x="1123275" y="2482984"/>
                  </a:cubicBezTo>
                  <a:lnTo>
                    <a:pt x="106272" y="2482984"/>
                  </a:lnTo>
                  <a:cubicBezTo>
                    <a:pt x="47580" y="2482984"/>
                    <a:pt x="0" y="2435404"/>
                    <a:pt x="0" y="2376712"/>
                  </a:cubicBezTo>
                  <a:lnTo>
                    <a:pt x="0" y="106272"/>
                  </a:lnTo>
                  <a:cubicBezTo>
                    <a:pt x="0" y="47580"/>
                    <a:pt x="47580" y="0"/>
                    <a:pt x="106272" y="0"/>
                  </a:cubicBezTo>
                  <a:close/>
                </a:path>
              </a:pathLst>
            </a:custGeom>
            <a:gradFill rotWithShape="1">
              <a:gsLst>
                <a:gs pos="0">
                  <a:srgbClr val="30C2B7">
                    <a:alpha val="100000"/>
                  </a:srgbClr>
                </a:gs>
                <a:gs pos="50000">
                  <a:srgbClr val="70E1BF">
                    <a:alpha val="100000"/>
                  </a:srgbClr>
                </a:gs>
                <a:gs pos="100000">
                  <a:srgbClr val="96EFC1">
                    <a:alpha val="100000"/>
                  </a:srgbClr>
                </a:gs>
              </a:gsLst>
              <a:lin ang="2700000"/>
            </a:gradFill>
          </p:spPr>
          <p:txBody>
            <a:bodyPr/>
            <a:lstStyle/>
            <a:p>
              <a:endParaRPr lang="en-US"/>
            </a:p>
          </p:txBody>
        </p:sp>
        <p:sp>
          <p:nvSpPr>
            <p:cNvPr id="15" name="TextBox 15"/>
            <p:cNvSpPr txBox="1"/>
            <p:nvPr/>
          </p:nvSpPr>
          <p:spPr>
            <a:xfrm>
              <a:off x="0" y="-57150"/>
              <a:ext cx="1229547" cy="2540134"/>
            </a:xfrm>
            <a:prstGeom prst="rect">
              <a:avLst/>
            </a:prstGeom>
          </p:spPr>
          <p:txBody>
            <a:bodyPr lIns="33867" tIns="33867" rIns="33867" bIns="33867" rtlCol="0" anchor="ctr"/>
            <a:lstStyle/>
            <a:p>
              <a:pPr algn="ctr">
                <a:lnSpc>
                  <a:spcPts val="1680"/>
                </a:lnSpc>
              </a:pPr>
              <a:endParaRPr sz="1200"/>
            </a:p>
          </p:txBody>
        </p:sp>
      </p:grpSp>
      <p:grpSp>
        <p:nvGrpSpPr>
          <p:cNvPr id="16" name="Group 16"/>
          <p:cNvGrpSpPr/>
          <p:nvPr/>
        </p:nvGrpSpPr>
        <p:grpSpPr>
          <a:xfrm rot="8281243">
            <a:off x="10929910" y="5765993"/>
            <a:ext cx="2057400" cy="205740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0" cap="sq">
              <a:gradFill>
                <a:gsLst>
                  <a:gs pos="0">
                    <a:srgbClr val="30C2B7">
                      <a:alpha val="100000"/>
                    </a:srgbClr>
                  </a:gs>
                  <a:gs pos="33333">
                    <a:srgbClr val="70E1A6">
                      <a:alpha val="100000"/>
                    </a:srgbClr>
                  </a:gs>
                  <a:gs pos="66667">
                    <a:srgbClr val="96EFC1">
                      <a:alpha val="100000"/>
                    </a:srgbClr>
                  </a:gs>
                  <a:gs pos="100000">
                    <a:srgbClr val="96EFC1">
                      <a:alpha val="9500"/>
                    </a:srgbClr>
                  </a:gs>
                </a:gsLst>
                <a:lin ang="2700000"/>
              </a:gradFill>
              <a:prstDash val="solid"/>
              <a:miter/>
            </a:ln>
          </p:spPr>
          <p:txBody>
            <a:bodyPr/>
            <a:lstStyle/>
            <a:p>
              <a:endParaRPr lang="en-US"/>
            </a:p>
          </p:txBody>
        </p:sp>
        <p:sp>
          <p:nvSpPr>
            <p:cNvPr id="18" name="TextBox 18"/>
            <p:cNvSpPr txBox="1"/>
            <p:nvPr/>
          </p:nvSpPr>
          <p:spPr>
            <a:xfrm>
              <a:off x="76200" y="19050"/>
              <a:ext cx="660400" cy="717550"/>
            </a:xfrm>
            <a:prstGeom prst="rect">
              <a:avLst/>
            </a:prstGeom>
          </p:spPr>
          <p:txBody>
            <a:bodyPr lIns="33867" tIns="33867" rIns="33867" bIns="33867" rtlCol="0" anchor="ctr"/>
            <a:lstStyle/>
            <a:p>
              <a:pPr algn="ctr">
                <a:lnSpc>
                  <a:spcPts val="1680"/>
                </a:lnSpc>
              </a:pPr>
              <a:endParaRPr sz="1200"/>
            </a:p>
          </p:txBody>
        </p:sp>
      </p:grpSp>
      <p:grpSp>
        <p:nvGrpSpPr>
          <p:cNvPr id="19" name="Group 19"/>
          <p:cNvGrpSpPr/>
          <p:nvPr/>
        </p:nvGrpSpPr>
        <p:grpSpPr>
          <a:xfrm rot="-5400000">
            <a:off x="-434468" y="5671099"/>
            <a:ext cx="1299014" cy="1647975"/>
            <a:chOff x="0" y="0"/>
            <a:chExt cx="513191" cy="651052"/>
          </a:xfrm>
        </p:grpSpPr>
        <p:sp>
          <p:nvSpPr>
            <p:cNvPr id="20" name="Freeform 20"/>
            <p:cNvSpPr/>
            <p:nvPr/>
          </p:nvSpPr>
          <p:spPr>
            <a:xfrm>
              <a:off x="0" y="0"/>
              <a:ext cx="513191" cy="651052"/>
            </a:xfrm>
            <a:custGeom>
              <a:avLst/>
              <a:gdLst/>
              <a:ahLst/>
              <a:cxnLst/>
              <a:rect l="l" t="t" r="r" b="b"/>
              <a:pathLst>
                <a:path w="513191" h="651052">
                  <a:moveTo>
                    <a:pt x="246340" y="0"/>
                  </a:moveTo>
                  <a:lnTo>
                    <a:pt x="266850" y="0"/>
                  </a:lnTo>
                  <a:cubicBezTo>
                    <a:pt x="332184" y="0"/>
                    <a:pt x="394841" y="25954"/>
                    <a:pt x="441039" y="72151"/>
                  </a:cubicBezTo>
                  <a:cubicBezTo>
                    <a:pt x="487237" y="118349"/>
                    <a:pt x="513191" y="181007"/>
                    <a:pt x="513191" y="246340"/>
                  </a:cubicBezTo>
                  <a:lnTo>
                    <a:pt x="513191" y="404712"/>
                  </a:lnTo>
                  <a:cubicBezTo>
                    <a:pt x="513191" y="470045"/>
                    <a:pt x="487237" y="532703"/>
                    <a:pt x="441039" y="578900"/>
                  </a:cubicBezTo>
                  <a:cubicBezTo>
                    <a:pt x="394841" y="625098"/>
                    <a:pt x="332184" y="651052"/>
                    <a:pt x="266850" y="651052"/>
                  </a:cubicBezTo>
                  <a:lnTo>
                    <a:pt x="246340" y="651052"/>
                  </a:lnTo>
                  <a:cubicBezTo>
                    <a:pt x="181007" y="651052"/>
                    <a:pt x="118349" y="625098"/>
                    <a:pt x="72151" y="578900"/>
                  </a:cubicBezTo>
                  <a:cubicBezTo>
                    <a:pt x="25954" y="532703"/>
                    <a:pt x="0" y="470045"/>
                    <a:pt x="0" y="404712"/>
                  </a:cubicBezTo>
                  <a:lnTo>
                    <a:pt x="0" y="246340"/>
                  </a:lnTo>
                  <a:cubicBezTo>
                    <a:pt x="0" y="181007"/>
                    <a:pt x="25954" y="118349"/>
                    <a:pt x="72151" y="72151"/>
                  </a:cubicBezTo>
                  <a:cubicBezTo>
                    <a:pt x="118349" y="25954"/>
                    <a:pt x="181007" y="0"/>
                    <a:pt x="246340" y="0"/>
                  </a:cubicBezTo>
                  <a:close/>
                </a:path>
              </a:pathLst>
            </a:custGeom>
            <a:gradFill rotWithShape="1">
              <a:gsLst>
                <a:gs pos="0">
                  <a:srgbClr val="30C2B7">
                    <a:alpha val="100000"/>
                  </a:srgbClr>
                </a:gs>
                <a:gs pos="33333">
                  <a:srgbClr val="70E1A6">
                    <a:alpha val="100000"/>
                  </a:srgbClr>
                </a:gs>
                <a:gs pos="66667">
                  <a:srgbClr val="96EFC1">
                    <a:alpha val="54000"/>
                  </a:srgbClr>
                </a:gs>
                <a:gs pos="100000">
                  <a:srgbClr val="96EFC1">
                    <a:alpha val="9500"/>
                  </a:srgbClr>
                </a:gs>
              </a:gsLst>
              <a:lin ang="2700000"/>
            </a:gradFill>
          </p:spPr>
          <p:txBody>
            <a:bodyPr/>
            <a:lstStyle/>
            <a:p>
              <a:endParaRPr lang="en-US"/>
            </a:p>
          </p:txBody>
        </p:sp>
        <p:sp>
          <p:nvSpPr>
            <p:cNvPr id="21" name="TextBox 21"/>
            <p:cNvSpPr txBox="1"/>
            <p:nvPr/>
          </p:nvSpPr>
          <p:spPr>
            <a:xfrm>
              <a:off x="0" y="-57150"/>
              <a:ext cx="513191" cy="708202"/>
            </a:xfrm>
            <a:prstGeom prst="rect">
              <a:avLst/>
            </a:prstGeom>
          </p:spPr>
          <p:txBody>
            <a:bodyPr lIns="33867" tIns="33867" rIns="33867" bIns="33867" rtlCol="0" anchor="ctr"/>
            <a:lstStyle/>
            <a:p>
              <a:pPr algn="ctr">
                <a:lnSpc>
                  <a:spcPts val="1680"/>
                </a:lnSpc>
              </a:pPr>
              <a:endParaRPr sz="1200"/>
            </a:p>
          </p:txBody>
        </p:sp>
      </p:grpSp>
      <p:grpSp>
        <p:nvGrpSpPr>
          <p:cNvPr id="22" name="Group 22"/>
          <p:cNvGrpSpPr>
            <a:grpSpLocks noChangeAspect="1"/>
          </p:cNvGrpSpPr>
          <p:nvPr/>
        </p:nvGrpSpPr>
        <p:grpSpPr>
          <a:xfrm>
            <a:off x="7150129" y="1898530"/>
            <a:ext cx="4004450" cy="2402670"/>
            <a:chOff x="0" y="0"/>
            <a:chExt cx="6350000" cy="3810000"/>
          </a:xfrm>
        </p:grpSpPr>
        <p:sp>
          <p:nvSpPr>
            <p:cNvPr id="23" name="Freeform 23"/>
            <p:cNvSpPr/>
            <p:nvPr/>
          </p:nvSpPr>
          <p:spPr>
            <a:xfrm>
              <a:off x="0" y="0"/>
              <a:ext cx="6350000" cy="3810000"/>
            </a:xfrm>
            <a:custGeom>
              <a:avLst/>
              <a:gdLst/>
              <a:ahLst/>
              <a:cxnLst/>
              <a:rect l="l" t="t" r="r" b="b"/>
              <a:pathLst>
                <a:path w="6350000" h="381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4"/>
              <a:stretch>
                <a:fillRect t="-5520" b="-5520"/>
              </a:stretch>
            </a:blipFill>
          </p:spPr>
          <p:txBody>
            <a:bodyPr/>
            <a:lstStyle/>
            <a:p>
              <a:endParaRPr lang="en-US"/>
            </a:p>
          </p:txBody>
        </p:sp>
      </p:grpSp>
      <p:sp>
        <p:nvSpPr>
          <p:cNvPr id="24" name="TextBox 24"/>
          <p:cNvSpPr txBox="1"/>
          <p:nvPr/>
        </p:nvSpPr>
        <p:spPr>
          <a:xfrm>
            <a:off x="1046408" y="2342346"/>
            <a:ext cx="5400479" cy="648767"/>
          </a:xfrm>
          <a:prstGeom prst="rect">
            <a:avLst/>
          </a:prstGeom>
        </p:spPr>
        <p:txBody>
          <a:bodyPr wrap="square" lIns="0" tIns="0" rIns="0" bIns="0" rtlCol="0" anchor="t">
            <a:spAutoFit/>
          </a:bodyPr>
          <a:lstStyle/>
          <a:p>
            <a:pPr>
              <a:lnSpc>
                <a:spcPts val="4795"/>
              </a:lnSpc>
            </a:pPr>
            <a:r>
              <a:rPr lang="en-US" sz="5212" b="1" dirty="0">
                <a:solidFill>
                  <a:srgbClr val="707070"/>
                </a:solidFill>
                <a:latin typeface="Poppins Bold"/>
                <a:ea typeface="Poppins Bold"/>
                <a:cs typeface="Poppins Bold"/>
                <a:sym typeface="Poppins Bold"/>
              </a:rPr>
              <a:t>ANNOUNCEMNT</a:t>
            </a:r>
          </a:p>
        </p:txBody>
      </p:sp>
      <p:sp>
        <p:nvSpPr>
          <p:cNvPr id="25" name="TextBox 25"/>
          <p:cNvSpPr txBox="1"/>
          <p:nvPr/>
        </p:nvSpPr>
        <p:spPr>
          <a:xfrm>
            <a:off x="1046408" y="3035222"/>
            <a:ext cx="5214465" cy="648767"/>
          </a:xfrm>
          <a:prstGeom prst="rect">
            <a:avLst/>
          </a:prstGeom>
        </p:spPr>
        <p:txBody>
          <a:bodyPr lIns="0" tIns="0" rIns="0" bIns="0" rtlCol="0" anchor="t">
            <a:spAutoFit/>
          </a:bodyPr>
          <a:lstStyle/>
          <a:p>
            <a:pPr>
              <a:lnSpc>
                <a:spcPts val="4795"/>
              </a:lnSpc>
            </a:pPr>
            <a:r>
              <a:rPr lang="en-US" sz="5212" b="1" dirty="0">
                <a:solidFill>
                  <a:srgbClr val="259D84"/>
                </a:solidFill>
                <a:latin typeface="Poppins Bold"/>
                <a:ea typeface="Poppins Bold"/>
                <a:cs typeface="Poppins Bold"/>
                <a:sym typeface="Poppins Bold"/>
              </a:rPr>
              <a:t>Management</a:t>
            </a:r>
          </a:p>
        </p:txBody>
      </p:sp>
      <p:sp>
        <p:nvSpPr>
          <p:cNvPr id="26" name="TextBox 26"/>
          <p:cNvSpPr txBox="1"/>
          <p:nvPr/>
        </p:nvSpPr>
        <p:spPr>
          <a:xfrm>
            <a:off x="1039027" y="4092763"/>
            <a:ext cx="4913897" cy="961545"/>
          </a:xfrm>
          <a:prstGeom prst="rect">
            <a:avLst/>
          </a:prstGeom>
        </p:spPr>
        <p:txBody>
          <a:bodyPr lIns="0" tIns="0" rIns="0" bIns="0" rtlCol="0" anchor="t">
            <a:spAutoFit/>
          </a:bodyPr>
          <a:lstStyle/>
          <a:p>
            <a:pPr>
              <a:lnSpc>
                <a:spcPts val="1867"/>
              </a:lnSpc>
            </a:pPr>
            <a:r>
              <a:rPr lang="en-US" sz="1333" dirty="0">
                <a:solidFill>
                  <a:srgbClr val="373737"/>
                </a:solidFill>
                <a:latin typeface="Poppins"/>
                <a:ea typeface="Poppins"/>
                <a:cs typeface="Poppins"/>
                <a:sym typeface="Poppins"/>
              </a:rPr>
              <a:t>Previously student used to get frustrated by the river of notifications and emails sent by DEPI Management throughout the initiative period specially at the very beginning.</a:t>
            </a:r>
          </a:p>
        </p:txBody>
      </p:sp>
      <p:sp>
        <p:nvSpPr>
          <p:cNvPr id="27" name="TextBox 27"/>
          <p:cNvSpPr txBox="1"/>
          <p:nvPr/>
        </p:nvSpPr>
        <p:spPr>
          <a:xfrm>
            <a:off x="1039027" y="2009322"/>
            <a:ext cx="5056973" cy="206467"/>
          </a:xfrm>
          <a:prstGeom prst="rect">
            <a:avLst/>
          </a:prstGeom>
        </p:spPr>
        <p:txBody>
          <a:bodyPr lIns="0" tIns="0" rIns="0" bIns="0" rtlCol="0" anchor="t">
            <a:spAutoFit/>
          </a:bodyPr>
          <a:lstStyle/>
          <a:p>
            <a:pPr>
              <a:lnSpc>
                <a:spcPts val="1675"/>
              </a:lnSpc>
              <a:spcBef>
                <a:spcPct val="0"/>
              </a:spcBef>
            </a:pPr>
            <a:r>
              <a:rPr lang="en-US" sz="1197" b="1" spc="92" dirty="0">
                <a:solidFill>
                  <a:srgbClr val="373737"/>
                </a:solidFill>
                <a:latin typeface="Poppins Medium"/>
                <a:ea typeface="Poppins Medium"/>
                <a:cs typeface="Poppins Medium"/>
                <a:sym typeface="Poppins Medium"/>
              </a:rPr>
              <a:t>EASILY KEEP EVERYONE CONNECTED THROUGH</a:t>
            </a:r>
          </a:p>
        </p:txBody>
      </p:sp>
      <p:sp>
        <p:nvSpPr>
          <p:cNvPr id="33" name="Freeform 33"/>
          <p:cNvSpPr/>
          <p:nvPr/>
        </p:nvSpPr>
        <p:spPr>
          <a:xfrm>
            <a:off x="11958610" y="2609544"/>
            <a:ext cx="407909" cy="852208"/>
          </a:xfrm>
          <a:custGeom>
            <a:avLst/>
            <a:gdLst/>
            <a:ahLst/>
            <a:cxnLst/>
            <a:rect l="l" t="t" r="r" b="b"/>
            <a:pathLst>
              <a:path w="611864" h="1278312">
                <a:moveTo>
                  <a:pt x="0" y="0"/>
                </a:moveTo>
                <a:lnTo>
                  <a:pt x="611864" y="0"/>
                </a:lnTo>
                <a:lnTo>
                  <a:pt x="611864" y="1278312"/>
                </a:lnTo>
                <a:lnTo>
                  <a:pt x="0" y="1278312"/>
                </a:lnTo>
                <a:lnTo>
                  <a:pt x="0" y="0"/>
                </a:lnTo>
                <a:close/>
              </a:path>
            </a:pathLst>
          </a:custGeom>
          <a:blipFill>
            <a:blip r:embed="rId2">
              <a:extLst>
                <a:ext uri="{96DAC541-7B7A-43D3-8B79-37D633B846F1}">
                  <asvg:svgBlip xmlns:asvg="http://schemas.microsoft.com/office/drawing/2016/SVG/main" r:embed="rId3"/>
                </a:ext>
              </a:extLst>
            </a:blip>
            <a:stretch>
              <a:fillRect r="-107354"/>
            </a:stretch>
          </a:blipFill>
        </p:spPr>
        <p:txBody>
          <a:bodyPr/>
          <a:lstStyle/>
          <a:p>
            <a:endParaRPr lang="en-US"/>
          </a:p>
        </p:txBody>
      </p:sp>
      <p:sp>
        <p:nvSpPr>
          <p:cNvPr id="34" name="Freeform 34"/>
          <p:cNvSpPr/>
          <p:nvPr/>
        </p:nvSpPr>
        <p:spPr>
          <a:xfrm>
            <a:off x="-97188" y="1385641"/>
            <a:ext cx="374215" cy="781815"/>
          </a:xfrm>
          <a:custGeom>
            <a:avLst/>
            <a:gdLst/>
            <a:ahLst/>
            <a:cxnLst/>
            <a:rect l="l" t="t" r="r" b="b"/>
            <a:pathLst>
              <a:path w="561323" h="1172722">
                <a:moveTo>
                  <a:pt x="0" y="0"/>
                </a:moveTo>
                <a:lnTo>
                  <a:pt x="561323" y="0"/>
                </a:lnTo>
                <a:lnTo>
                  <a:pt x="561323" y="1172723"/>
                </a:lnTo>
                <a:lnTo>
                  <a:pt x="0" y="1172723"/>
                </a:lnTo>
                <a:lnTo>
                  <a:pt x="0" y="0"/>
                </a:lnTo>
                <a:close/>
              </a:path>
            </a:pathLst>
          </a:custGeom>
          <a:blipFill>
            <a:blip r:embed="rId2">
              <a:extLst>
                <a:ext uri="{96DAC541-7B7A-43D3-8B79-37D633B846F1}">
                  <asvg:svgBlip xmlns:asvg="http://schemas.microsoft.com/office/drawing/2016/SVG/main" r:embed="rId3"/>
                </a:ext>
              </a:extLst>
            </a:blip>
            <a:stretch>
              <a:fillRect r="-107354"/>
            </a:stretch>
          </a:blipFill>
        </p:spPr>
        <p:txBody>
          <a:bodyPr/>
          <a:lstStyle/>
          <a:p>
            <a:endParaRPr lang="en-US"/>
          </a:p>
        </p:txBody>
      </p:sp>
      <p:sp>
        <p:nvSpPr>
          <p:cNvPr id="35" name="TextBox 35"/>
          <p:cNvSpPr txBox="1"/>
          <p:nvPr/>
        </p:nvSpPr>
        <p:spPr>
          <a:xfrm>
            <a:off x="7484756" y="4573535"/>
            <a:ext cx="3443552" cy="647357"/>
          </a:xfrm>
          <a:prstGeom prst="rect">
            <a:avLst/>
          </a:prstGeom>
        </p:spPr>
        <p:txBody>
          <a:bodyPr wrap="square" lIns="0" tIns="0" rIns="0" bIns="0" rtlCol="0" anchor="t">
            <a:spAutoFit/>
          </a:bodyPr>
          <a:lstStyle/>
          <a:p>
            <a:pPr algn="ctr">
              <a:lnSpc>
                <a:spcPts val="1747"/>
              </a:lnSpc>
            </a:pPr>
            <a:r>
              <a:rPr lang="en-US" sz="1333" dirty="0">
                <a:solidFill>
                  <a:srgbClr val="373737"/>
                </a:solidFill>
                <a:latin typeface="Poppins"/>
                <a:ea typeface="Poppins"/>
                <a:cs typeface="Poppins"/>
                <a:sym typeface="Poppins"/>
              </a:rPr>
              <a:t>We decided to keep all important announcements at one place to facilitate reaching it for the three parties</a:t>
            </a:r>
          </a:p>
        </p:txBody>
      </p:sp>
      <p:sp>
        <p:nvSpPr>
          <p:cNvPr id="36" name="TextBox 41">
            <a:extLst>
              <a:ext uri="{FF2B5EF4-FFF2-40B4-BE49-F238E27FC236}">
                <a16:creationId xmlns:a16="http://schemas.microsoft.com/office/drawing/2014/main" id="{035B5BDE-3765-C757-B22F-C7A289BA6E4A}"/>
              </a:ext>
            </a:extLst>
          </p:cNvPr>
          <p:cNvSpPr txBox="1"/>
          <p:nvPr/>
        </p:nvSpPr>
        <p:spPr>
          <a:xfrm>
            <a:off x="1590935" y="650408"/>
            <a:ext cx="3362066" cy="206595"/>
          </a:xfrm>
          <a:prstGeom prst="rect">
            <a:avLst/>
          </a:prstGeom>
        </p:spPr>
        <p:txBody>
          <a:bodyPr wrap="square" lIns="0" tIns="0" rIns="0" bIns="0" rtlCol="0" anchor="t">
            <a:spAutoFit/>
          </a:bodyPr>
          <a:lstStyle/>
          <a:p>
            <a:pPr>
              <a:lnSpc>
                <a:spcPts val="1680"/>
              </a:lnSpc>
            </a:pPr>
            <a:r>
              <a:rPr lang="en-US" sz="1200" b="1" dirty="0">
                <a:solidFill>
                  <a:srgbClr val="504F4F"/>
                </a:solidFill>
                <a:latin typeface="Poppins Medium"/>
                <a:ea typeface="Poppins Medium"/>
                <a:cs typeface="Poppins Medium"/>
                <a:sym typeface="Poppins Medium"/>
              </a:rPr>
              <a:t>Announcements</a:t>
            </a:r>
          </a:p>
        </p:txBody>
      </p:sp>
      <p:grpSp>
        <p:nvGrpSpPr>
          <p:cNvPr id="37" name="Group 36">
            <a:extLst>
              <a:ext uri="{FF2B5EF4-FFF2-40B4-BE49-F238E27FC236}">
                <a16:creationId xmlns:a16="http://schemas.microsoft.com/office/drawing/2014/main" id="{98DB913A-BD01-2555-3256-DC6E02C0B319}"/>
              </a:ext>
            </a:extLst>
          </p:cNvPr>
          <p:cNvGrpSpPr/>
          <p:nvPr/>
        </p:nvGrpSpPr>
        <p:grpSpPr>
          <a:xfrm>
            <a:off x="1132039" y="617405"/>
            <a:ext cx="339686" cy="321278"/>
            <a:chOff x="1132039" y="617405"/>
            <a:chExt cx="339686" cy="321278"/>
          </a:xfrm>
        </p:grpSpPr>
        <p:grpSp>
          <p:nvGrpSpPr>
            <p:cNvPr id="38" name="Group 9">
              <a:extLst>
                <a:ext uri="{FF2B5EF4-FFF2-40B4-BE49-F238E27FC236}">
                  <a16:creationId xmlns:a16="http://schemas.microsoft.com/office/drawing/2014/main" id="{67A48714-1E0F-9652-8687-97A71FE32F3C}"/>
                </a:ext>
              </a:extLst>
            </p:cNvPr>
            <p:cNvGrpSpPr/>
            <p:nvPr/>
          </p:nvGrpSpPr>
          <p:grpSpPr>
            <a:xfrm rot="-5400000">
              <a:off x="1209105" y="676062"/>
              <a:ext cx="252904" cy="272337"/>
              <a:chOff x="0" y="0"/>
              <a:chExt cx="1133007" cy="1220063"/>
            </a:xfrm>
          </p:grpSpPr>
          <p:sp>
            <p:nvSpPr>
              <p:cNvPr id="42" name="Freeform 10">
                <a:extLst>
                  <a:ext uri="{FF2B5EF4-FFF2-40B4-BE49-F238E27FC236}">
                    <a16:creationId xmlns:a16="http://schemas.microsoft.com/office/drawing/2014/main" id="{449732CD-5757-3260-7A7D-B1D4EFFEF55B}"/>
                  </a:ext>
                </a:extLst>
              </p:cNvPr>
              <p:cNvSpPr/>
              <p:nvPr/>
            </p:nvSpPr>
            <p:spPr>
              <a:xfrm>
                <a:off x="0" y="0"/>
                <a:ext cx="1133007" cy="1220063"/>
              </a:xfrm>
              <a:custGeom>
                <a:avLst/>
                <a:gdLst/>
                <a:ahLst/>
                <a:cxnLst/>
                <a:rect l="l" t="t" r="r" b="b"/>
                <a:pathLst>
                  <a:path w="1133007" h="1220063">
                    <a:moveTo>
                      <a:pt x="204080" y="0"/>
                    </a:moveTo>
                    <a:lnTo>
                      <a:pt x="928926" y="0"/>
                    </a:lnTo>
                    <a:cubicBezTo>
                      <a:pt x="1041637" y="0"/>
                      <a:pt x="1133007" y="91370"/>
                      <a:pt x="1133007" y="204080"/>
                    </a:cubicBezTo>
                    <a:lnTo>
                      <a:pt x="1133007" y="1015983"/>
                    </a:lnTo>
                    <a:cubicBezTo>
                      <a:pt x="1133007" y="1128693"/>
                      <a:pt x="1041637" y="1220063"/>
                      <a:pt x="928926" y="1220063"/>
                    </a:cubicBezTo>
                    <a:lnTo>
                      <a:pt x="204080" y="1220063"/>
                    </a:lnTo>
                    <a:cubicBezTo>
                      <a:pt x="91370" y="1220063"/>
                      <a:pt x="0" y="1128693"/>
                      <a:pt x="0" y="1015983"/>
                    </a:cubicBezTo>
                    <a:lnTo>
                      <a:pt x="0" y="204080"/>
                    </a:lnTo>
                    <a:cubicBezTo>
                      <a:pt x="0" y="91370"/>
                      <a:pt x="91370" y="0"/>
                      <a:pt x="204080" y="0"/>
                    </a:cubicBezTo>
                    <a:close/>
                  </a:path>
                </a:pathLst>
              </a:custGeom>
              <a:gradFill rotWithShape="1">
                <a:gsLst>
                  <a:gs pos="0">
                    <a:srgbClr val="30C2B7">
                      <a:alpha val="100000"/>
                    </a:srgbClr>
                  </a:gs>
                  <a:gs pos="50000">
                    <a:srgbClr val="70E1A6">
                      <a:alpha val="100000"/>
                    </a:srgbClr>
                  </a:gs>
                  <a:gs pos="100000">
                    <a:srgbClr val="96EFC1">
                      <a:alpha val="100000"/>
                    </a:srgbClr>
                  </a:gs>
                </a:gsLst>
                <a:lin ang="2700000"/>
              </a:gradFill>
              <a:ln w="19050" cap="sq">
                <a:solidFill>
                  <a:srgbClr val="FFFFFF"/>
                </a:solidFill>
                <a:prstDash val="solid"/>
                <a:miter/>
              </a:ln>
            </p:spPr>
            <p:txBody>
              <a:bodyPr/>
              <a:lstStyle/>
              <a:p>
                <a:endParaRPr lang="en-US"/>
              </a:p>
            </p:txBody>
          </p:sp>
          <p:sp>
            <p:nvSpPr>
              <p:cNvPr id="43" name="TextBox 11">
                <a:extLst>
                  <a:ext uri="{FF2B5EF4-FFF2-40B4-BE49-F238E27FC236}">
                    <a16:creationId xmlns:a16="http://schemas.microsoft.com/office/drawing/2014/main" id="{D1EB78F8-BFDA-1D9F-B064-7A7FA00641C8}"/>
                  </a:ext>
                </a:extLst>
              </p:cNvPr>
              <p:cNvSpPr txBox="1"/>
              <p:nvPr/>
            </p:nvSpPr>
            <p:spPr>
              <a:xfrm>
                <a:off x="0" y="-57150"/>
                <a:ext cx="1133007" cy="1277213"/>
              </a:xfrm>
              <a:prstGeom prst="rect">
                <a:avLst/>
              </a:prstGeom>
            </p:spPr>
            <p:txBody>
              <a:bodyPr lIns="33867" tIns="33867" rIns="33867" bIns="33867" rtlCol="0" anchor="ctr"/>
              <a:lstStyle/>
              <a:p>
                <a:pPr algn="ctr">
                  <a:lnSpc>
                    <a:spcPts val="1680"/>
                  </a:lnSpc>
                </a:pPr>
                <a:endParaRPr sz="1200"/>
              </a:p>
            </p:txBody>
          </p:sp>
        </p:grpSp>
        <p:grpSp>
          <p:nvGrpSpPr>
            <p:cNvPr id="39" name="Group 6">
              <a:extLst>
                <a:ext uri="{FF2B5EF4-FFF2-40B4-BE49-F238E27FC236}">
                  <a16:creationId xmlns:a16="http://schemas.microsoft.com/office/drawing/2014/main" id="{B707FDE1-0937-7F31-A75C-A948CC28A9A0}"/>
                </a:ext>
              </a:extLst>
            </p:cNvPr>
            <p:cNvGrpSpPr/>
            <p:nvPr/>
          </p:nvGrpSpPr>
          <p:grpSpPr>
            <a:xfrm rot="-5400000">
              <a:off x="1141756" y="607688"/>
              <a:ext cx="252904" cy="272337"/>
              <a:chOff x="0" y="0"/>
              <a:chExt cx="1133007" cy="1220063"/>
            </a:xfrm>
          </p:grpSpPr>
          <p:sp>
            <p:nvSpPr>
              <p:cNvPr id="40" name="Freeform 7">
                <a:extLst>
                  <a:ext uri="{FF2B5EF4-FFF2-40B4-BE49-F238E27FC236}">
                    <a16:creationId xmlns:a16="http://schemas.microsoft.com/office/drawing/2014/main" id="{0EF27E2B-D904-4250-EE18-A09EAC83631C}"/>
                  </a:ext>
                </a:extLst>
              </p:cNvPr>
              <p:cNvSpPr/>
              <p:nvPr/>
            </p:nvSpPr>
            <p:spPr>
              <a:xfrm>
                <a:off x="0" y="0"/>
                <a:ext cx="1133007" cy="1220063"/>
              </a:xfrm>
              <a:custGeom>
                <a:avLst/>
                <a:gdLst/>
                <a:ahLst/>
                <a:cxnLst/>
                <a:rect l="l" t="t" r="r" b="b"/>
                <a:pathLst>
                  <a:path w="1133007" h="1220063">
                    <a:moveTo>
                      <a:pt x="204080" y="0"/>
                    </a:moveTo>
                    <a:lnTo>
                      <a:pt x="928926" y="0"/>
                    </a:lnTo>
                    <a:cubicBezTo>
                      <a:pt x="1041637" y="0"/>
                      <a:pt x="1133007" y="91370"/>
                      <a:pt x="1133007" y="204080"/>
                    </a:cubicBezTo>
                    <a:lnTo>
                      <a:pt x="1133007" y="1015983"/>
                    </a:lnTo>
                    <a:cubicBezTo>
                      <a:pt x="1133007" y="1128693"/>
                      <a:pt x="1041637" y="1220063"/>
                      <a:pt x="928926" y="1220063"/>
                    </a:cubicBezTo>
                    <a:lnTo>
                      <a:pt x="204080" y="1220063"/>
                    </a:lnTo>
                    <a:cubicBezTo>
                      <a:pt x="91370" y="1220063"/>
                      <a:pt x="0" y="1128693"/>
                      <a:pt x="0" y="1015983"/>
                    </a:cubicBezTo>
                    <a:lnTo>
                      <a:pt x="0" y="204080"/>
                    </a:lnTo>
                    <a:cubicBezTo>
                      <a:pt x="0" y="91370"/>
                      <a:pt x="91370" y="0"/>
                      <a:pt x="204080" y="0"/>
                    </a:cubicBezTo>
                    <a:close/>
                  </a:path>
                </a:pathLst>
              </a:custGeom>
              <a:gradFill rotWithShape="1">
                <a:gsLst>
                  <a:gs pos="0">
                    <a:srgbClr val="30C2B7">
                      <a:alpha val="100000"/>
                    </a:srgbClr>
                  </a:gs>
                  <a:gs pos="50000">
                    <a:srgbClr val="70E1A6">
                      <a:alpha val="100000"/>
                    </a:srgbClr>
                  </a:gs>
                  <a:gs pos="100000">
                    <a:srgbClr val="96EFC1">
                      <a:alpha val="100000"/>
                    </a:srgbClr>
                  </a:gs>
                </a:gsLst>
                <a:lin ang="2700000"/>
              </a:gradFill>
              <a:ln w="19050" cap="sq">
                <a:solidFill>
                  <a:srgbClr val="FFFFFF"/>
                </a:solidFill>
                <a:prstDash val="solid"/>
                <a:miter/>
              </a:ln>
            </p:spPr>
            <p:txBody>
              <a:bodyPr/>
              <a:lstStyle/>
              <a:p>
                <a:endParaRPr lang="en-US"/>
              </a:p>
            </p:txBody>
          </p:sp>
          <p:sp>
            <p:nvSpPr>
              <p:cNvPr id="41" name="TextBox 8">
                <a:extLst>
                  <a:ext uri="{FF2B5EF4-FFF2-40B4-BE49-F238E27FC236}">
                    <a16:creationId xmlns:a16="http://schemas.microsoft.com/office/drawing/2014/main" id="{C493EDBE-0FEF-481F-FC10-132AB2165CD8}"/>
                  </a:ext>
                </a:extLst>
              </p:cNvPr>
              <p:cNvSpPr txBox="1"/>
              <p:nvPr/>
            </p:nvSpPr>
            <p:spPr>
              <a:xfrm>
                <a:off x="0" y="-57150"/>
                <a:ext cx="1133007" cy="1277213"/>
              </a:xfrm>
              <a:prstGeom prst="rect">
                <a:avLst/>
              </a:prstGeom>
            </p:spPr>
            <p:txBody>
              <a:bodyPr lIns="33867" tIns="33867" rIns="33867" bIns="33867" rtlCol="0" anchor="ctr"/>
              <a:lstStyle/>
              <a:p>
                <a:pPr algn="ctr">
                  <a:lnSpc>
                    <a:spcPts val="1680"/>
                  </a:lnSpc>
                </a:pPr>
                <a:endParaRPr sz="1200"/>
              </a:p>
            </p:txBody>
          </p:sp>
        </p:grpSp>
      </p:grpSp>
    </p:spTree>
    <p:extLst>
      <p:ext uri="{BB962C8B-B14F-4D97-AF65-F5344CB8AC3E}">
        <p14:creationId xmlns:p14="http://schemas.microsoft.com/office/powerpoint/2010/main" val="58876422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643" r="-11643"/>
            </a:stretch>
          </a:blipFill>
        </p:spPr>
        <p:txBody>
          <a:bodyPr/>
          <a:lstStyle/>
          <a:p>
            <a:endParaRPr lang="en-US" dirty="0"/>
          </a:p>
        </p:txBody>
      </p:sp>
      <p:pic>
        <p:nvPicPr>
          <p:cNvPr id="27" name="Picture 26">
            <a:extLst>
              <a:ext uri="{FF2B5EF4-FFF2-40B4-BE49-F238E27FC236}">
                <a16:creationId xmlns:a16="http://schemas.microsoft.com/office/drawing/2014/main" id="{89B9C3F6-D7C1-F079-EDD7-4CBE0C7019D1}"/>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3" name="Freeform 3"/>
          <p:cNvSpPr/>
          <p:nvPr/>
        </p:nvSpPr>
        <p:spPr>
          <a:xfrm>
            <a:off x="0" y="1524750"/>
            <a:ext cx="178910" cy="373781"/>
          </a:xfrm>
          <a:custGeom>
            <a:avLst/>
            <a:gdLst/>
            <a:ahLst/>
            <a:cxnLst/>
            <a:rect l="l" t="t" r="r" b="b"/>
            <a:pathLst>
              <a:path w="268365" h="560671">
                <a:moveTo>
                  <a:pt x="0" y="0"/>
                </a:moveTo>
                <a:lnTo>
                  <a:pt x="268365" y="0"/>
                </a:lnTo>
                <a:lnTo>
                  <a:pt x="268365" y="560671"/>
                </a:lnTo>
                <a:lnTo>
                  <a:pt x="0" y="560671"/>
                </a:lnTo>
                <a:lnTo>
                  <a:pt x="0" y="0"/>
                </a:lnTo>
                <a:close/>
              </a:path>
            </a:pathLst>
          </a:custGeom>
          <a:blipFill>
            <a:blip r:embed="rId4">
              <a:extLst>
                <a:ext uri="{96DAC541-7B7A-43D3-8B79-37D633B846F1}">
                  <asvg:svgBlip xmlns:asvg="http://schemas.microsoft.com/office/drawing/2016/SVG/main" r:embed="rId5"/>
                </a:ext>
              </a:extLst>
            </a:blip>
            <a:stretch>
              <a:fillRect r="-107354"/>
            </a:stretch>
          </a:blipFill>
        </p:spPr>
        <p:txBody>
          <a:bodyPr/>
          <a:lstStyle/>
          <a:p>
            <a:endParaRPr lang="en-US"/>
          </a:p>
        </p:txBody>
      </p:sp>
      <p:grpSp>
        <p:nvGrpSpPr>
          <p:cNvPr id="16" name="Group 16"/>
          <p:cNvGrpSpPr/>
          <p:nvPr/>
        </p:nvGrpSpPr>
        <p:grpSpPr>
          <a:xfrm rot="8281243">
            <a:off x="10929910" y="5765993"/>
            <a:ext cx="2057400" cy="205740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0" cap="sq">
              <a:gradFill>
                <a:gsLst>
                  <a:gs pos="0">
                    <a:srgbClr val="30C2B7">
                      <a:alpha val="100000"/>
                    </a:srgbClr>
                  </a:gs>
                  <a:gs pos="33333">
                    <a:srgbClr val="70E1A6">
                      <a:alpha val="100000"/>
                    </a:srgbClr>
                  </a:gs>
                  <a:gs pos="66667">
                    <a:srgbClr val="96EFC1">
                      <a:alpha val="100000"/>
                    </a:srgbClr>
                  </a:gs>
                  <a:gs pos="100000">
                    <a:srgbClr val="96EFC1">
                      <a:alpha val="9500"/>
                    </a:srgbClr>
                  </a:gs>
                </a:gsLst>
                <a:lin ang="2700000"/>
              </a:gradFill>
              <a:prstDash val="solid"/>
              <a:miter/>
            </a:ln>
          </p:spPr>
          <p:txBody>
            <a:bodyPr/>
            <a:lstStyle/>
            <a:p>
              <a:endParaRPr lang="en-US"/>
            </a:p>
          </p:txBody>
        </p:sp>
        <p:sp>
          <p:nvSpPr>
            <p:cNvPr id="18" name="TextBox 18"/>
            <p:cNvSpPr txBox="1"/>
            <p:nvPr/>
          </p:nvSpPr>
          <p:spPr>
            <a:xfrm>
              <a:off x="76200" y="19050"/>
              <a:ext cx="660400" cy="717550"/>
            </a:xfrm>
            <a:prstGeom prst="rect">
              <a:avLst/>
            </a:prstGeom>
          </p:spPr>
          <p:txBody>
            <a:bodyPr lIns="33867" tIns="33867" rIns="33867" bIns="33867" rtlCol="0" anchor="ctr"/>
            <a:lstStyle/>
            <a:p>
              <a:pPr algn="ctr">
                <a:lnSpc>
                  <a:spcPts val="1680"/>
                </a:lnSpc>
              </a:pPr>
              <a:endParaRPr sz="1200"/>
            </a:p>
          </p:txBody>
        </p:sp>
      </p:grpSp>
      <p:grpSp>
        <p:nvGrpSpPr>
          <p:cNvPr id="19" name="Group 19"/>
          <p:cNvGrpSpPr/>
          <p:nvPr/>
        </p:nvGrpSpPr>
        <p:grpSpPr>
          <a:xfrm rot="-5400000">
            <a:off x="-434468" y="5671099"/>
            <a:ext cx="1299014" cy="1647975"/>
            <a:chOff x="0" y="0"/>
            <a:chExt cx="513191" cy="651052"/>
          </a:xfrm>
        </p:grpSpPr>
        <p:sp>
          <p:nvSpPr>
            <p:cNvPr id="20" name="Freeform 20"/>
            <p:cNvSpPr/>
            <p:nvPr/>
          </p:nvSpPr>
          <p:spPr>
            <a:xfrm>
              <a:off x="0" y="0"/>
              <a:ext cx="513191" cy="651052"/>
            </a:xfrm>
            <a:custGeom>
              <a:avLst/>
              <a:gdLst/>
              <a:ahLst/>
              <a:cxnLst/>
              <a:rect l="l" t="t" r="r" b="b"/>
              <a:pathLst>
                <a:path w="513191" h="651052">
                  <a:moveTo>
                    <a:pt x="246340" y="0"/>
                  </a:moveTo>
                  <a:lnTo>
                    <a:pt x="266850" y="0"/>
                  </a:lnTo>
                  <a:cubicBezTo>
                    <a:pt x="332184" y="0"/>
                    <a:pt x="394841" y="25954"/>
                    <a:pt x="441039" y="72151"/>
                  </a:cubicBezTo>
                  <a:cubicBezTo>
                    <a:pt x="487237" y="118349"/>
                    <a:pt x="513191" y="181007"/>
                    <a:pt x="513191" y="246340"/>
                  </a:cubicBezTo>
                  <a:lnTo>
                    <a:pt x="513191" y="404712"/>
                  </a:lnTo>
                  <a:cubicBezTo>
                    <a:pt x="513191" y="470045"/>
                    <a:pt x="487237" y="532703"/>
                    <a:pt x="441039" y="578900"/>
                  </a:cubicBezTo>
                  <a:cubicBezTo>
                    <a:pt x="394841" y="625098"/>
                    <a:pt x="332184" y="651052"/>
                    <a:pt x="266850" y="651052"/>
                  </a:cubicBezTo>
                  <a:lnTo>
                    <a:pt x="246340" y="651052"/>
                  </a:lnTo>
                  <a:cubicBezTo>
                    <a:pt x="181007" y="651052"/>
                    <a:pt x="118349" y="625098"/>
                    <a:pt x="72151" y="578900"/>
                  </a:cubicBezTo>
                  <a:cubicBezTo>
                    <a:pt x="25954" y="532703"/>
                    <a:pt x="0" y="470045"/>
                    <a:pt x="0" y="404712"/>
                  </a:cubicBezTo>
                  <a:lnTo>
                    <a:pt x="0" y="246340"/>
                  </a:lnTo>
                  <a:cubicBezTo>
                    <a:pt x="0" y="181007"/>
                    <a:pt x="25954" y="118349"/>
                    <a:pt x="72151" y="72151"/>
                  </a:cubicBezTo>
                  <a:cubicBezTo>
                    <a:pt x="118349" y="25954"/>
                    <a:pt x="181007" y="0"/>
                    <a:pt x="246340" y="0"/>
                  </a:cubicBezTo>
                  <a:close/>
                </a:path>
              </a:pathLst>
            </a:custGeom>
            <a:gradFill rotWithShape="1">
              <a:gsLst>
                <a:gs pos="0">
                  <a:srgbClr val="30C2B7">
                    <a:alpha val="100000"/>
                  </a:srgbClr>
                </a:gs>
                <a:gs pos="33333">
                  <a:srgbClr val="70E1A6">
                    <a:alpha val="100000"/>
                  </a:srgbClr>
                </a:gs>
                <a:gs pos="66667">
                  <a:srgbClr val="96EFC1">
                    <a:alpha val="54000"/>
                  </a:srgbClr>
                </a:gs>
                <a:gs pos="100000">
                  <a:srgbClr val="96EFC1">
                    <a:alpha val="9500"/>
                  </a:srgbClr>
                </a:gs>
              </a:gsLst>
              <a:lin ang="2700000"/>
            </a:gradFill>
          </p:spPr>
          <p:txBody>
            <a:bodyPr/>
            <a:lstStyle/>
            <a:p>
              <a:endParaRPr lang="en-US"/>
            </a:p>
          </p:txBody>
        </p:sp>
        <p:sp>
          <p:nvSpPr>
            <p:cNvPr id="21" name="TextBox 21"/>
            <p:cNvSpPr txBox="1"/>
            <p:nvPr/>
          </p:nvSpPr>
          <p:spPr>
            <a:xfrm>
              <a:off x="0" y="-57150"/>
              <a:ext cx="513191" cy="708202"/>
            </a:xfrm>
            <a:prstGeom prst="rect">
              <a:avLst/>
            </a:prstGeom>
          </p:spPr>
          <p:txBody>
            <a:bodyPr lIns="33867" tIns="33867" rIns="33867" bIns="33867" rtlCol="0" anchor="ctr"/>
            <a:lstStyle/>
            <a:p>
              <a:pPr algn="ctr">
                <a:lnSpc>
                  <a:spcPts val="1680"/>
                </a:lnSpc>
              </a:pPr>
              <a:endParaRPr sz="1200"/>
            </a:p>
          </p:txBody>
        </p:sp>
      </p:grpSp>
      <p:sp>
        <p:nvSpPr>
          <p:cNvPr id="34" name="Freeform 34"/>
          <p:cNvSpPr/>
          <p:nvPr/>
        </p:nvSpPr>
        <p:spPr>
          <a:xfrm>
            <a:off x="11958610" y="2284335"/>
            <a:ext cx="407909" cy="852208"/>
          </a:xfrm>
          <a:custGeom>
            <a:avLst/>
            <a:gdLst/>
            <a:ahLst/>
            <a:cxnLst/>
            <a:rect l="l" t="t" r="r" b="b"/>
            <a:pathLst>
              <a:path w="611864" h="1278312">
                <a:moveTo>
                  <a:pt x="0" y="0"/>
                </a:moveTo>
                <a:lnTo>
                  <a:pt x="611864" y="0"/>
                </a:lnTo>
                <a:lnTo>
                  <a:pt x="611864" y="1278313"/>
                </a:lnTo>
                <a:lnTo>
                  <a:pt x="0" y="1278313"/>
                </a:lnTo>
                <a:lnTo>
                  <a:pt x="0" y="0"/>
                </a:lnTo>
                <a:close/>
              </a:path>
            </a:pathLst>
          </a:custGeom>
          <a:blipFill>
            <a:blip r:embed="rId4">
              <a:extLst>
                <a:ext uri="{96DAC541-7B7A-43D3-8B79-37D633B846F1}">
                  <asvg:svgBlip xmlns:asvg="http://schemas.microsoft.com/office/drawing/2016/SVG/main" r:embed="rId5"/>
                </a:ext>
              </a:extLst>
            </a:blip>
            <a:stretch>
              <a:fillRect r="-107354"/>
            </a:stretch>
          </a:blipFill>
        </p:spPr>
        <p:txBody>
          <a:bodyPr/>
          <a:lstStyle/>
          <a:p>
            <a:endParaRPr lang="en-US"/>
          </a:p>
        </p:txBody>
      </p:sp>
      <p:sp>
        <p:nvSpPr>
          <p:cNvPr id="35" name="Freeform 35"/>
          <p:cNvSpPr/>
          <p:nvPr/>
        </p:nvSpPr>
        <p:spPr>
          <a:xfrm>
            <a:off x="-97188" y="1385641"/>
            <a:ext cx="374215" cy="781815"/>
          </a:xfrm>
          <a:custGeom>
            <a:avLst/>
            <a:gdLst/>
            <a:ahLst/>
            <a:cxnLst/>
            <a:rect l="l" t="t" r="r" b="b"/>
            <a:pathLst>
              <a:path w="561323" h="1172722">
                <a:moveTo>
                  <a:pt x="0" y="0"/>
                </a:moveTo>
                <a:lnTo>
                  <a:pt x="561323" y="0"/>
                </a:lnTo>
                <a:lnTo>
                  <a:pt x="561323" y="1172723"/>
                </a:lnTo>
                <a:lnTo>
                  <a:pt x="0" y="1172723"/>
                </a:lnTo>
                <a:lnTo>
                  <a:pt x="0" y="0"/>
                </a:lnTo>
                <a:close/>
              </a:path>
            </a:pathLst>
          </a:custGeom>
          <a:blipFill>
            <a:blip r:embed="rId4">
              <a:extLst>
                <a:ext uri="{96DAC541-7B7A-43D3-8B79-37D633B846F1}">
                  <asvg:svgBlip xmlns:asvg="http://schemas.microsoft.com/office/drawing/2016/SVG/main" r:embed="rId5"/>
                </a:ext>
              </a:extLst>
            </a:blip>
            <a:stretch>
              <a:fillRect r="-107354"/>
            </a:stretch>
          </a:blipFill>
        </p:spPr>
        <p:txBody>
          <a:bodyPr/>
          <a:lstStyle/>
          <a:p>
            <a:endParaRPr lang="en-US"/>
          </a:p>
        </p:txBody>
      </p:sp>
      <p:sp>
        <p:nvSpPr>
          <p:cNvPr id="4" name="TextBox 41">
            <a:extLst>
              <a:ext uri="{FF2B5EF4-FFF2-40B4-BE49-F238E27FC236}">
                <a16:creationId xmlns:a16="http://schemas.microsoft.com/office/drawing/2014/main" id="{1E815F63-4AF1-A34E-0465-4F68D91BB7B1}"/>
              </a:ext>
            </a:extLst>
          </p:cNvPr>
          <p:cNvSpPr txBox="1"/>
          <p:nvPr/>
        </p:nvSpPr>
        <p:spPr>
          <a:xfrm>
            <a:off x="1590935" y="650408"/>
            <a:ext cx="3362066" cy="206595"/>
          </a:xfrm>
          <a:prstGeom prst="rect">
            <a:avLst/>
          </a:prstGeom>
        </p:spPr>
        <p:txBody>
          <a:bodyPr wrap="square" lIns="0" tIns="0" rIns="0" bIns="0" rtlCol="0" anchor="t">
            <a:spAutoFit/>
          </a:bodyPr>
          <a:lstStyle/>
          <a:p>
            <a:pPr>
              <a:lnSpc>
                <a:spcPts val="1680"/>
              </a:lnSpc>
            </a:pPr>
            <a:r>
              <a:rPr lang="en-US" sz="1200" b="1" dirty="0">
                <a:solidFill>
                  <a:schemeClr val="bg1"/>
                </a:solidFill>
                <a:latin typeface="Poppins Medium"/>
                <a:ea typeface="Poppins Medium"/>
                <a:cs typeface="Poppins Medium"/>
                <a:sym typeface="Poppins Medium"/>
              </a:rPr>
              <a:t>Announcements on Company’s side</a:t>
            </a:r>
          </a:p>
        </p:txBody>
      </p:sp>
      <p:grpSp>
        <p:nvGrpSpPr>
          <p:cNvPr id="5" name="Group 4">
            <a:extLst>
              <a:ext uri="{FF2B5EF4-FFF2-40B4-BE49-F238E27FC236}">
                <a16:creationId xmlns:a16="http://schemas.microsoft.com/office/drawing/2014/main" id="{F2249D23-620D-0FA8-2335-C9DAB1790C4B}"/>
              </a:ext>
            </a:extLst>
          </p:cNvPr>
          <p:cNvGrpSpPr/>
          <p:nvPr/>
        </p:nvGrpSpPr>
        <p:grpSpPr>
          <a:xfrm>
            <a:off x="1132039" y="617405"/>
            <a:ext cx="339686" cy="321278"/>
            <a:chOff x="1132039" y="617405"/>
            <a:chExt cx="339686" cy="321278"/>
          </a:xfrm>
        </p:grpSpPr>
        <p:grpSp>
          <p:nvGrpSpPr>
            <p:cNvPr id="6" name="Group 9">
              <a:extLst>
                <a:ext uri="{FF2B5EF4-FFF2-40B4-BE49-F238E27FC236}">
                  <a16:creationId xmlns:a16="http://schemas.microsoft.com/office/drawing/2014/main" id="{ED17FBC3-359C-807A-D145-2A86F7F592D6}"/>
                </a:ext>
              </a:extLst>
            </p:cNvPr>
            <p:cNvGrpSpPr/>
            <p:nvPr/>
          </p:nvGrpSpPr>
          <p:grpSpPr>
            <a:xfrm rot="-5400000">
              <a:off x="1209105" y="676062"/>
              <a:ext cx="252904" cy="272337"/>
              <a:chOff x="0" y="0"/>
              <a:chExt cx="1133007" cy="1220063"/>
            </a:xfrm>
          </p:grpSpPr>
          <p:sp>
            <p:nvSpPr>
              <p:cNvPr id="13" name="Freeform 10">
                <a:extLst>
                  <a:ext uri="{FF2B5EF4-FFF2-40B4-BE49-F238E27FC236}">
                    <a16:creationId xmlns:a16="http://schemas.microsoft.com/office/drawing/2014/main" id="{0136CC5C-718B-84F0-09EB-940F47BD2F7F}"/>
                  </a:ext>
                </a:extLst>
              </p:cNvPr>
              <p:cNvSpPr/>
              <p:nvPr/>
            </p:nvSpPr>
            <p:spPr>
              <a:xfrm>
                <a:off x="0" y="0"/>
                <a:ext cx="1133007" cy="1220063"/>
              </a:xfrm>
              <a:custGeom>
                <a:avLst/>
                <a:gdLst/>
                <a:ahLst/>
                <a:cxnLst/>
                <a:rect l="l" t="t" r="r" b="b"/>
                <a:pathLst>
                  <a:path w="1133007" h="1220063">
                    <a:moveTo>
                      <a:pt x="204080" y="0"/>
                    </a:moveTo>
                    <a:lnTo>
                      <a:pt x="928926" y="0"/>
                    </a:lnTo>
                    <a:cubicBezTo>
                      <a:pt x="1041637" y="0"/>
                      <a:pt x="1133007" y="91370"/>
                      <a:pt x="1133007" y="204080"/>
                    </a:cubicBezTo>
                    <a:lnTo>
                      <a:pt x="1133007" y="1015983"/>
                    </a:lnTo>
                    <a:cubicBezTo>
                      <a:pt x="1133007" y="1128693"/>
                      <a:pt x="1041637" y="1220063"/>
                      <a:pt x="928926" y="1220063"/>
                    </a:cubicBezTo>
                    <a:lnTo>
                      <a:pt x="204080" y="1220063"/>
                    </a:lnTo>
                    <a:cubicBezTo>
                      <a:pt x="91370" y="1220063"/>
                      <a:pt x="0" y="1128693"/>
                      <a:pt x="0" y="1015983"/>
                    </a:cubicBezTo>
                    <a:lnTo>
                      <a:pt x="0" y="204080"/>
                    </a:lnTo>
                    <a:cubicBezTo>
                      <a:pt x="0" y="91370"/>
                      <a:pt x="91370" y="0"/>
                      <a:pt x="204080" y="0"/>
                    </a:cubicBezTo>
                    <a:close/>
                  </a:path>
                </a:pathLst>
              </a:custGeom>
              <a:gradFill rotWithShape="1">
                <a:gsLst>
                  <a:gs pos="0">
                    <a:srgbClr val="30C2B7">
                      <a:alpha val="100000"/>
                    </a:srgbClr>
                  </a:gs>
                  <a:gs pos="50000">
                    <a:srgbClr val="70E1A6">
                      <a:alpha val="100000"/>
                    </a:srgbClr>
                  </a:gs>
                  <a:gs pos="100000">
                    <a:srgbClr val="96EFC1">
                      <a:alpha val="100000"/>
                    </a:srgbClr>
                  </a:gs>
                </a:gsLst>
                <a:lin ang="2700000"/>
              </a:gradFill>
              <a:ln w="19050" cap="sq">
                <a:solidFill>
                  <a:srgbClr val="FFFFFF"/>
                </a:solidFill>
                <a:prstDash val="solid"/>
                <a:miter/>
              </a:ln>
            </p:spPr>
            <p:txBody>
              <a:bodyPr/>
              <a:lstStyle/>
              <a:p>
                <a:endParaRPr lang="en-US"/>
              </a:p>
            </p:txBody>
          </p:sp>
          <p:sp>
            <p:nvSpPr>
              <p:cNvPr id="14" name="TextBox 11">
                <a:extLst>
                  <a:ext uri="{FF2B5EF4-FFF2-40B4-BE49-F238E27FC236}">
                    <a16:creationId xmlns:a16="http://schemas.microsoft.com/office/drawing/2014/main" id="{5A97BD5D-23D7-FA0F-15E3-137338E34CF3}"/>
                  </a:ext>
                </a:extLst>
              </p:cNvPr>
              <p:cNvSpPr txBox="1"/>
              <p:nvPr/>
            </p:nvSpPr>
            <p:spPr>
              <a:xfrm>
                <a:off x="0" y="-57150"/>
                <a:ext cx="1133007" cy="1277213"/>
              </a:xfrm>
              <a:prstGeom prst="rect">
                <a:avLst/>
              </a:prstGeom>
            </p:spPr>
            <p:txBody>
              <a:bodyPr lIns="33867" tIns="33867" rIns="33867" bIns="33867" rtlCol="0" anchor="ctr"/>
              <a:lstStyle/>
              <a:p>
                <a:pPr algn="ctr">
                  <a:lnSpc>
                    <a:spcPts val="1680"/>
                  </a:lnSpc>
                </a:pPr>
                <a:endParaRPr sz="1200"/>
              </a:p>
            </p:txBody>
          </p:sp>
        </p:grpSp>
        <p:grpSp>
          <p:nvGrpSpPr>
            <p:cNvPr id="8" name="Group 6">
              <a:extLst>
                <a:ext uri="{FF2B5EF4-FFF2-40B4-BE49-F238E27FC236}">
                  <a16:creationId xmlns:a16="http://schemas.microsoft.com/office/drawing/2014/main" id="{A82E972D-ED9D-EFD2-2382-B9C29DD2F394}"/>
                </a:ext>
              </a:extLst>
            </p:cNvPr>
            <p:cNvGrpSpPr/>
            <p:nvPr/>
          </p:nvGrpSpPr>
          <p:grpSpPr>
            <a:xfrm rot="-5400000">
              <a:off x="1141756" y="607688"/>
              <a:ext cx="252904" cy="272337"/>
              <a:chOff x="0" y="0"/>
              <a:chExt cx="1133007" cy="1220063"/>
            </a:xfrm>
          </p:grpSpPr>
          <p:sp>
            <p:nvSpPr>
              <p:cNvPr id="10" name="Freeform 7">
                <a:extLst>
                  <a:ext uri="{FF2B5EF4-FFF2-40B4-BE49-F238E27FC236}">
                    <a16:creationId xmlns:a16="http://schemas.microsoft.com/office/drawing/2014/main" id="{AD2D5F27-3426-5B65-75B2-E4D9BD7BA1E7}"/>
                  </a:ext>
                </a:extLst>
              </p:cNvPr>
              <p:cNvSpPr/>
              <p:nvPr/>
            </p:nvSpPr>
            <p:spPr>
              <a:xfrm>
                <a:off x="0" y="0"/>
                <a:ext cx="1133007" cy="1220063"/>
              </a:xfrm>
              <a:custGeom>
                <a:avLst/>
                <a:gdLst/>
                <a:ahLst/>
                <a:cxnLst/>
                <a:rect l="l" t="t" r="r" b="b"/>
                <a:pathLst>
                  <a:path w="1133007" h="1220063">
                    <a:moveTo>
                      <a:pt x="204080" y="0"/>
                    </a:moveTo>
                    <a:lnTo>
                      <a:pt x="928926" y="0"/>
                    </a:lnTo>
                    <a:cubicBezTo>
                      <a:pt x="1041637" y="0"/>
                      <a:pt x="1133007" y="91370"/>
                      <a:pt x="1133007" y="204080"/>
                    </a:cubicBezTo>
                    <a:lnTo>
                      <a:pt x="1133007" y="1015983"/>
                    </a:lnTo>
                    <a:cubicBezTo>
                      <a:pt x="1133007" y="1128693"/>
                      <a:pt x="1041637" y="1220063"/>
                      <a:pt x="928926" y="1220063"/>
                    </a:cubicBezTo>
                    <a:lnTo>
                      <a:pt x="204080" y="1220063"/>
                    </a:lnTo>
                    <a:cubicBezTo>
                      <a:pt x="91370" y="1220063"/>
                      <a:pt x="0" y="1128693"/>
                      <a:pt x="0" y="1015983"/>
                    </a:cubicBezTo>
                    <a:lnTo>
                      <a:pt x="0" y="204080"/>
                    </a:lnTo>
                    <a:cubicBezTo>
                      <a:pt x="0" y="91370"/>
                      <a:pt x="91370" y="0"/>
                      <a:pt x="204080" y="0"/>
                    </a:cubicBezTo>
                    <a:close/>
                  </a:path>
                </a:pathLst>
              </a:custGeom>
              <a:gradFill rotWithShape="1">
                <a:gsLst>
                  <a:gs pos="0">
                    <a:srgbClr val="30C2B7">
                      <a:alpha val="100000"/>
                    </a:srgbClr>
                  </a:gs>
                  <a:gs pos="50000">
                    <a:srgbClr val="70E1A6">
                      <a:alpha val="100000"/>
                    </a:srgbClr>
                  </a:gs>
                  <a:gs pos="100000">
                    <a:srgbClr val="96EFC1">
                      <a:alpha val="100000"/>
                    </a:srgbClr>
                  </a:gs>
                </a:gsLst>
                <a:lin ang="2700000"/>
              </a:gradFill>
              <a:ln w="19050" cap="sq">
                <a:solidFill>
                  <a:srgbClr val="FFFFFF"/>
                </a:solidFill>
                <a:prstDash val="solid"/>
                <a:miter/>
              </a:ln>
            </p:spPr>
            <p:txBody>
              <a:bodyPr/>
              <a:lstStyle/>
              <a:p>
                <a:endParaRPr lang="en-US"/>
              </a:p>
            </p:txBody>
          </p:sp>
          <p:sp>
            <p:nvSpPr>
              <p:cNvPr id="12" name="TextBox 8">
                <a:extLst>
                  <a:ext uri="{FF2B5EF4-FFF2-40B4-BE49-F238E27FC236}">
                    <a16:creationId xmlns:a16="http://schemas.microsoft.com/office/drawing/2014/main" id="{F6F4421C-C336-444F-5E9C-58208E23BE14}"/>
                  </a:ext>
                </a:extLst>
              </p:cNvPr>
              <p:cNvSpPr txBox="1"/>
              <p:nvPr/>
            </p:nvSpPr>
            <p:spPr>
              <a:xfrm>
                <a:off x="0" y="-57150"/>
                <a:ext cx="1133007" cy="1277213"/>
              </a:xfrm>
              <a:prstGeom prst="rect">
                <a:avLst/>
              </a:prstGeom>
            </p:spPr>
            <p:txBody>
              <a:bodyPr lIns="33867" tIns="33867" rIns="33867" bIns="33867" rtlCol="0" anchor="ctr"/>
              <a:lstStyle/>
              <a:p>
                <a:pPr algn="ctr">
                  <a:lnSpc>
                    <a:spcPts val="1680"/>
                  </a:lnSpc>
                </a:pPr>
                <a:endParaRPr sz="1200"/>
              </a:p>
            </p:txBody>
          </p:sp>
        </p:grpSp>
      </p:grpSp>
      <p:pic>
        <p:nvPicPr>
          <p:cNvPr id="15" name="Picture 14" descr="A screenshot of a chat&#10;&#10;Description automatically generated">
            <a:extLst>
              <a:ext uri="{FF2B5EF4-FFF2-40B4-BE49-F238E27FC236}">
                <a16:creationId xmlns:a16="http://schemas.microsoft.com/office/drawing/2014/main" id="{DDC23F5C-F461-FB01-DD19-659A732CD4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76706" y="1009650"/>
            <a:ext cx="2631758" cy="5848351"/>
          </a:xfrm>
          <a:prstGeom prst="rect">
            <a:avLst/>
          </a:prstGeom>
        </p:spPr>
      </p:pic>
      <p:pic>
        <p:nvPicPr>
          <p:cNvPr id="23" name="Picture 22" descr="A screenshot of a computer&#10;&#10;Description automatically generated">
            <a:extLst>
              <a:ext uri="{FF2B5EF4-FFF2-40B4-BE49-F238E27FC236}">
                <a16:creationId xmlns:a16="http://schemas.microsoft.com/office/drawing/2014/main" id="{BEEB2F49-8E1F-5BA5-28A0-0F655A11C6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9600" y="996343"/>
            <a:ext cx="2631758" cy="5848351"/>
          </a:xfrm>
          <a:prstGeom prst="rect">
            <a:avLst/>
          </a:prstGeom>
        </p:spPr>
      </p:pic>
      <p:pic>
        <p:nvPicPr>
          <p:cNvPr id="25" name="Picture 24" descr="A screenshot of a cell phone&#10;&#10;Description automatically generated">
            <a:extLst>
              <a:ext uri="{FF2B5EF4-FFF2-40B4-BE49-F238E27FC236}">
                <a16:creationId xmlns:a16="http://schemas.microsoft.com/office/drawing/2014/main" id="{1566A5F3-6638-6954-7C73-FE64762753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24338" y="996342"/>
            <a:ext cx="2631758" cy="5848351"/>
          </a:xfrm>
          <a:prstGeom prst="rect">
            <a:avLst/>
          </a:prstGeom>
        </p:spPr>
      </p:pic>
      <p:pic>
        <p:nvPicPr>
          <p:cNvPr id="30" name="Picture 29" descr="A screenshot of a chat&#10;&#10;Description automatically generated">
            <a:extLst>
              <a:ext uri="{FF2B5EF4-FFF2-40B4-BE49-F238E27FC236}">
                <a16:creationId xmlns:a16="http://schemas.microsoft.com/office/drawing/2014/main" id="{965D7F56-7F76-AAAE-9EB6-5963F6B905C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71969" y="996342"/>
            <a:ext cx="2631758" cy="5848351"/>
          </a:xfrm>
          <a:prstGeom prst="rect">
            <a:avLst/>
          </a:prstGeom>
        </p:spPr>
      </p:pic>
    </p:spTree>
    <p:extLst>
      <p:ext uri="{BB962C8B-B14F-4D97-AF65-F5344CB8AC3E}">
        <p14:creationId xmlns:p14="http://schemas.microsoft.com/office/powerpoint/2010/main" val="49493134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1+#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1+#ppt_w/2"/>
                                          </p:val>
                                        </p:tav>
                                        <p:tav tm="100000">
                                          <p:val>
                                            <p:strVal val="#ppt_x"/>
                                          </p:val>
                                        </p:tav>
                                      </p:tavLst>
                                    </p:anim>
                                    <p:anim calcmode="lin" valueType="num">
                                      <p:cBhvr additive="base">
                                        <p:cTn id="16" dur="500" fill="hold"/>
                                        <p:tgtEl>
                                          <p:spTgt spid="25"/>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1+#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643" r="-11643"/>
            </a:stretch>
          </a:blipFill>
        </p:spPr>
        <p:txBody>
          <a:bodyPr/>
          <a:lstStyle/>
          <a:p>
            <a:endParaRPr lang="en-US" dirty="0"/>
          </a:p>
        </p:txBody>
      </p:sp>
      <p:pic>
        <p:nvPicPr>
          <p:cNvPr id="27" name="Picture 26">
            <a:extLst>
              <a:ext uri="{FF2B5EF4-FFF2-40B4-BE49-F238E27FC236}">
                <a16:creationId xmlns:a16="http://schemas.microsoft.com/office/drawing/2014/main" id="{89B9C3F6-D7C1-F079-EDD7-4CBE0C7019D1}"/>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3" name="Freeform 3"/>
          <p:cNvSpPr/>
          <p:nvPr/>
        </p:nvSpPr>
        <p:spPr>
          <a:xfrm>
            <a:off x="0" y="1524750"/>
            <a:ext cx="178910" cy="373781"/>
          </a:xfrm>
          <a:custGeom>
            <a:avLst/>
            <a:gdLst/>
            <a:ahLst/>
            <a:cxnLst/>
            <a:rect l="l" t="t" r="r" b="b"/>
            <a:pathLst>
              <a:path w="268365" h="560671">
                <a:moveTo>
                  <a:pt x="0" y="0"/>
                </a:moveTo>
                <a:lnTo>
                  <a:pt x="268365" y="0"/>
                </a:lnTo>
                <a:lnTo>
                  <a:pt x="268365" y="560671"/>
                </a:lnTo>
                <a:lnTo>
                  <a:pt x="0" y="560671"/>
                </a:lnTo>
                <a:lnTo>
                  <a:pt x="0" y="0"/>
                </a:lnTo>
                <a:close/>
              </a:path>
            </a:pathLst>
          </a:custGeom>
          <a:blipFill>
            <a:blip r:embed="rId4">
              <a:extLst>
                <a:ext uri="{96DAC541-7B7A-43D3-8B79-37D633B846F1}">
                  <asvg:svgBlip xmlns:asvg="http://schemas.microsoft.com/office/drawing/2016/SVG/main" r:embed="rId5"/>
                </a:ext>
              </a:extLst>
            </a:blip>
            <a:stretch>
              <a:fillRect r="-107354"/>
            </a:stretch>
          </a:blipFill>
        </p:spPr>
        <p:txBody>
          <a:bodyPr/>
          <a:lstStyle/>
          <a:p>
            <a:endParaRPr lang="en-US"/>
          </a:p>
        </p:txBody>
      </p:sp>
      <p:grpSp>
        <p:nvGrpSpPr>
          <p:cNvPr id="16" name="Group 16"/>
          <p:cNvGrpSpPr/>
          <p:nvPr/>
        </p:nvGrpSpPr>
        <p:grpSpPr>
          <a:xfrm rot="8281243">
            <a:off x="10929910" y="5765993"/>
            <a:ext cx="2057400" cy="205740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0" cap="sq">
              <a:gradFill>
                <a:gsLst>
                  <a:gs pos="0">
                    <a:srgbClr val="30C2B7">
                      <a:alpha val="100000"/>
                    </a:srgbClr>
                  </a:gs>
                  <a:gs pos="33333">
                    <a:srgbClr val="70E1A6">
                      <a:alpha val="100000"/>
                    </a:srgbClr>
                  </a:gs>
                  <a:gs pos="66667">
                    <a:srgbClr val="96EFC1">
                      <a:alpha val="100000"/>
                    </a:srgbClr>
                  </a:gs>
                  <a:gs pos="100000">
                    <a:srgbClr val="96EFC1">
                      <a:alpha val="9500"/>
                    </a:srgbClr>
                  </a:gs>
                </a:gsLst>
                <a:lin ang="2700000"/>
              </a:gradFill>
              <a:prstDash val="solid"/>
              <a:miter/>
            </a:ln>
          </p:spPr>
          <p:txBody>
            <a:bodyPr/>
            <a:lstStyle/>
            <a:p>
              <a:endParaRPr lang="en-US"/>
            </a:p>
          </p:txBody>
        </p:sp>
        <p:sp>
          <p:nvSpPr>
            <p:cNvPr id="18" name="TextBox 18"/>
            <p:cNvSpPr txBox="1"/>
            <p:nvPr/>
          </p:nvSpPr>
          <p:spPr>
            <a:xfrm>
              <a:off x="76200" y="19050"/>
              <a:ext cx="660400" cy="717550"/>
            </a:xfrm>
            <a:prstGeom prst="rect">
              <a:avLst/>
            </a:prstGeom>
          </p:spPr>
          <p:txBody>
            <a:bodyPr lIns="33867" tIns="33867" rIns="33867" bIns="33867" rtlCol="0" anchor="ctr"/>
            <a:lstStyle/>
            <a:p>
              <a:pPr algn="ctr">
                <a:lnSpc>
                  <a:spcPts val="1680"/>
                </a:lnSpc>
              </a:pPr>
              <a:endParaRPr sz="1200"/>
            </a:p>
          </p:txBody>
        </p:sp>
      </p:grpSp>
      <p:grpSp>
        <p:nvGrpSpPr>
          <p:cNvPr id="19" name="Group 19"/>
          <p:cNvGrpSpPr/>
          <p:nvPr/>
        </p:nvGrpSpPr>
        <p:grpSpPr>
          <a:xfrm rot="-5400000">
            <a:off x="-434468" y="5671099"/>
            <a:ext cx="1299014" cy="1647975"/>
            <a:chOff x="0" y="0"/>
            <a:chExt cx="513191" cy="651052"/>
          </a:xfrm>
        </p:grpSpPr>
        <p:sp>
          <p:nvSpPr>
            <p:cNvPr id="20" name="Freeform 20"/>
            <p:cNvSpPr/>
            <p:nvPr/>
          </p:nvSpPr>
          <p:spPr>
            <a:xfrm>
              <a:off x="0" y="0"/>
              <a:ext cx="513191" cy="651052"/>
            </a:xfrm>
            <a:custGeom>
              <a:avLst/>
              <a:gdLst/>
              <a:ahLst/>
              <a:cxnLst/>
              <a:rect l="l" t="t" r="r" b="b"/>
              <a:pathLst>
                <a:path w="513191" h="651052">
                  <a:moveTo>
                    <a:pt x="246340" y="0"/>
                  </a:moveTo>
                  <a:lnTo>
                    <a:pt x="266850" y="0"/>
                  </a:lnTo>
                  <a:cubicBezTo>
                    <a:pt x="332184" y="0"/>
                    <a:pt x="394841" y="25954"/>
                    <a:pt x="441039" y="72151"/>
                  </a:cubicBezTo>
                  <a:cubicBezTo>
                    <a:pt x="487237" y="118349"/>
                    <a:pt x="513191" y="181007"/>
                    <a:pt x="513191" y="246340"/>
                  </a:cubicBezTo>
                  <a:lnTo>
                    <a:pt x="513191" y="404712"/>
                  </a:lnTo>
                  <a:cubicBezTo>
                    <a:pt x="513191" y="470045"/>
                    <a:pt x="487237" y="532703"/>
                    <a:pt x="441039" y="578900"/>
                  </a:cubicBezTo>
                  <a:cubicBezTo>
                    <a:pt x="394841" y="625098"/>
                    <a:pt x="332184" y="651052"/>
                    <a:pt x="266850" y="651052"/>
                  </a:cubicBezTo>
                  <a:lnTo>
                    <a:pt x="246340" y="651052"/>
                  </a:lnTo>
                  <a:cubicBezTo>
                    <a:pt x="181007" y="651052"/>
                    <a:pt x="118349" y="625098"/>
                    <a:pt x="72151" y="578900"/>
                  </a:cubicBezTo>
                  <a:cubicBezTo>
                    <a:pt x="25954" y="532703"/>
                    <a:pt x="0" y="470045"/>
                    <a:pt x="0" y="404712"/>
                  </a:cubicBezTo>
                  <a:lnTo>
                    <a:pt x="0" y="246340"/>
                  </a:lnTo>
                  <a:cubicBezTo>
                    <a:pt x="0" y="181007"/>
                    <a:pt x="25954" y="118349"/>
                    <a:pt x="72151" y="72151"/>
                  </a:cubicBezTo>
                  <a:cubicBezTo>
                    <a:pt x="118349" y="25954"/>
                    <a:pt x="181007" y="0"/>
                    <a:pt x="246340" y="0"/>
                  </a:cubicBezTo>
                  <a:close/>
                </a:path>
              </a:pathLst>
            </a:custGeom>
            <a:gradFill rotWithShape="1">
              <a:gsLst>
                <a:gs pos="0">
                  <a:srgbClr val="30C2B7">
                    <a:alpha val="100000"/>
                  </a:srgbClr>
                </a:gs>
                <a:gs pos="33333">
                  <a:srgbClr val="70E1A6">
                    <a:alpha val="100000"/>
                  </a:srgbClr>
                </a:gs>
                <a:gs pos="66667">
                  <a:srgbClr val="96EFC1">
                    <a:alpha val="54000"/>
                  </a:srgbClr>
                </a:gs>
                <a:gs pos="100000">
                  <a:srgbClr val="96EFC1">
                    <a:alpha val="9500"/>
                  </a:srgbClr>
                </a:gs>
              </a:gsLst>
              <a:lin ang="2700000"/>
            </a:gradFill>
          </p:spPr>
          <p:txBody>
            <a:bodyPr/>
            <a:lstStyle/>
            <a:p>
              <a:endParaRPr lang="en-US"/>
            </a:p>
          </p:txBody>
        </p:sp>
        <p:sp>
          <p:nvSpPr>
            <p:cNvPr id="21" name="TextBox 21"/>
            <p:cNvSpPr txBox="1"/>
            <p:nvPr/>
          </p:nvSpPr>
          <p:spPr>
            <a:xfrm>
              <a:off x="0" y="-57150"/>
              <a:ext cx="513191" cy="708202"/>
            </a:xfrm>
            <a:prstGeom prst="rect">
              <a:avLst/>
            </a:prstGeom>
          </p:spPr>
          <p:txBody>
            <a:bodyPr lIns="33867" tIns="33867" rIns="33867" bIns="33867" rtlCol="0" anchor="ctr"/>
            <a:lstStyle/>
            <a:p>
              <a:pPr algn="ctr">
                <a:lnSpc>
                  <a:spcPts val="1680"/>
                </a:lnSpc>
              </a:pPr>
              <a:endParaRPr sz="1200"/>
            </a:p>
          </p:txBody>
        </p:sp>
      </p:grpSp>
      <p:sp>
        <p:nvSpPr>
          <p:cNvPr id="34" name="Freeform 34"/>
          <p:cNvSpPr/>
          <p:nvPr/>
        </p:nvSpPr>
        <p:spPr>
          <a:xfrm>
            <a:off x="11958610" y="2284335"/>
            <a:ext cx="407909" cy="852208"/>
          </a:xfrm>
          <a:custGeom>
            <a:avLst/>
            <a:gdLst/>
            <a:ahLst/>
            <a:cxnLst/>
            <a:rect l="l" t="t" r="r" b="b"/>
            <a:pathLst>
              <a:path w="611864" h="1278312">
                <a:moveTo>
                  <a:pt x="0" y="0"/>
                </a:moveTo>
                <a:lnTo>
                  <a:pt x="611864" y="0"/>
                </a:lnTo>
                <a:lnTo>
                  <a:pt x="611864" y="1278313"/>
                </a:lnTo>
                <a:lnTo>
                  <a:pt x="0" y="1278313"/>
                </a:lnTo>
                <a:lnTo>
                  <a:pt x="0" y="0"/>
                </a:lnTo>
                <a:close/>
              </a:path>
            </a:pathLst>
          </a:custGeom>
          <a:blipFill>
            <a:blip r:embed="rId4">
              <a:extLst>
                <a:ext uri="{96DAC541-7B7A-43D3-8B79-37D633B846F1}">
                  <asvg:svgBlip xmlns:asvg="http://schemas.microsoft.com/office/drawing/2016/SVG/main" r:embed="rId5"/>
                </a:ext>
              </a:extLst>
            </a:blip>
            <a:stretch>
              <a:fillRect r="-107354"/>
            </a:stretch>
          </a:blipFill>
        </p:spPr>
        <p:txBody>
          <a:bodyPr/>
          <a:lstStyle/>
          <a:p>
            <a:endParaRPr lang="en-US"/>
          </a:p>
        </p:txBody>
      </p:sp>
      <p:sp>
        <p:nvSpPr>
          <p:cNvPr id="35" name="Freeform 35"/>
          <p:cNvSpPr/>
          <p:nvPr/>
        </p:nvSpPr>
        <p:spPr>
          <a:xfrm>
            <a:off x="-97188" y="1385641"/>
            <a:ext cx="374215" cy="781815"/>
          </a:xfrm>
          <a:custGeom>
            <a:avLst/>
            <a:gdLst/>
            <a:ahLst/>
            <a:cxnLst/>
            <a:rect l="l" t="t" r="r" b="b"/>
            <a:pathLst>
              <a:path w="561323" h="1172722">
                <a:moveTo>
                  <a:pt x="0" y="0"/>
                </a:moveTo>
                <a:lnTo>
                  <a:pt x="561323" y="0"/>
                </a:lnTo>
                <a:lnTo>
                  <a:pt x="561323" y="1172723"/>
                </a:lnTo>
                <a:lnTo>
                  <a:pt x="0" y="1172723"/>
                </a:lnTo>
                <a:lnTo>
                  <a:pt x="0" y="0"/>
                </a:lnTo>
                <a:close/>
              </a:path>
            </a:pathLst>
          </a:custGeom>
          <a:blipFill>
            <a:blip r:embed="rId4">
              <a:extLst>
                <a:ext uri="{96DAC541-7B7A-43D3-8B79-37D633B846F1}">
                  <asvg:svgBlip xmlns:asvg="http://schemas.microsoft.com/office/drawing/2016/SVG/main" r:embed="rId5"/>
                </a:ext>
              </a:extLst>
            </a:blip>
            <a:stretch>
              <a:fillRect r="-107354"/>
            </a:stretch>
          </a:blipFill>
        </p:spPr>
        <p:txBody>
          <a:bodyPr/>
          <a:lstStyle/>
          <a:p>
            <a:endParaRPr lang="en-US"/>
          </a:p>
        </p:txBody>
      </p:sp>
      <p:sp>
        <p:nvSpPr>
          <p:cNvPr id="4" name="TextBox 41">
            <a:extLst>
              <a:ext uri="{FF2B5EF4-FFF2-40B4-BE49-F238E27FC236}">
                <a16:creationId xmlns:a16="http://schemas.microsoft.com/office/drawing/2014/main" id="{1E815F63-4AF1-A34E-0465-4F68D91BB7B1}"/>
              </a:ext>
            </a:extLst>
          </p:cNvPr>
          <p:cNvSpPr txBox="1"/>
          <p:nvPr/>
        </p:nvSpPr>
        <p:spPr>
          <a:xfrm>
            <a:off x="1590935" y="650408"/>
            <a:ext cx="3790690" cy="206595"/>
          </a:xfrm>
          <a:prstGeom prst="rect">
            <a:avLst/>
          </a:prstGeom>
        </p:spPr>
        <p:txBody>
          <a:bodyPr wrap="square" lIns="0" tIns="0" rIns="0" bIns="0" rtlCol="0" anchor="t">
            <a:spAutoFit/>
          </a:bodyPr>
          <a:lstStyle/>
          <a:p>
            <a:pPr>
              <a:lnSpc>
                <a:spcPts val="1680"/>
              </a:lnSpc>
            </a:pPr>
            <a:r>
              <a:rPr lang="en-US" sz="1200" b="1" dirty="0">
                <a:solidFill>
                  <a:schemeClr val="bg1"/>
                </a:solidFill>
                <a:latin typeface="Poppins Medium"/>
                <a:ea typeface="Poppins Medium"/>
                <a:cs typeface="Poppins Medium"/>
                <a:sym typeface="Poppins Medium"/>
              </a:rPr>
              <a:t>Announcements &amp; Complaints on Student’s side</a:t>
            </a:r>
          </a:p>
        </p:txBody>
      </p:sp>
      <p:grpSp>
        <p:nvGrpSpPr>
          <p:cNvPr id="5" name="Group 4">
            <a:extLst>
              <a:ext uri="{FF2B5EF4-FFF2-40B4-BE49-F238E27FC236}">
                <a16:creationId xmlns:a16="http://schemas.microsoft.com/office/drawing/2014/main" id="{F2249D23-620D-0FA8-2335-C9DAB1790C4B}"/>
              </a:ext>
            </a:extLst>
          </p:cNvPr>
          <p:cNvGrpSpPr/>
          <p:nvPr/>
        </p:nvGrpSpPr>
        <p:grpSpPr>
          <a:xfrm>
            <a:off x="1132039" y="617405"/>
            <a:ext cx="339686" cy="321278"/>
            <a:chOff x="1132039" y="617405"/>
            <a:chExt cx="339686" cy="321278"/>
          </a:xfrm>
        </p:grpSpPr>
        <p:grpSp>
          <p:nvGrpSpPr>
            <p:cNvPr id="6" name="Group 9">
              <a:extLst>
                <a:ext uri="{FF2B5EF4-FFF2-40B4-BE49-F238E27FC236}">
                  <a16:creationId xmlns:a16="http://schemas.microsoft.com/office/drawing/2014/main" id="{ED17FBC3-359C-807A-D145-2A86F7F592D6}"/>
                </a:ext>
              </a:extLst>
            </p:cNvPr>
            <p:cNvGrpSpPr/>
            <p:nvPr/>
          </p:nvGrpSpPr>
          <p:grpSpPr>
            <a:xfrm rot="-5400000">
              <a:off x="1209105" y="676062"/>
              <a:ext cx="252904" cy="272337"/>
              <a:chOff x="0" y="0"/>
              <a:chExt cx="1133007" cy="1220063"/>
            </a:xfrm>
          </p:grpSpPr>
          <p:sp>
            <p:nvSpPr>
              <p:cNvPr id="13" name="Freeform 10">
                <a:extLst>
                  <a:ext uri="{FF2B5EF4-FFF2-40B4-BE49-F238E27FC236}">
                    <a16:creationId xmlns:a16="http://schemas.microsoft.com/office/drawing/2014/main" id="{0136CC5C-718B-84F0-09EB-940F47BD2F7F}"/>
                  </a:ext>
                </a:extLst>
              </p:cNvPr>
              <p:cNvSpPr/>
              <p:nvPr/>
            </p:nvSpPr>
            <p:spPr>
              <a:xfrm>
                <a:off x="0" y="0"/>
                <a:ext cx="1133007" cy="1220063"/>
              </a:xfrm>
              <a:custGeom>
                <a:avLst/>
                <a:gdLst/>
                <a:ahLst/>
                <a:cxnLst/>
                <a:rect l="l" t="t" r="r" b="b"/>
                <a:pathLst>
                  <a:path w="1133007" h="1220063">
                    <a:moveTo>
                      <a:pt x="204080" y="0"/>
                    </a:moveTo>
                    <a:lnTo>
                      <a:pt x="928926" y="0"/>
                    </a:lnTo>
                    <a:cubicBezTo>
                      <a:pt x="1041637" y="0"/>
                      <a:pt x="1133007" y="91370"/>
                      <a:pt x="1133007" y="204080"/>
                    </a:cubicBezTo>
                    <a:lnTo>
                      <a:pt x="1133007" y="1015983"/>
                    </a:lnTo>
                    <a:cubicBezTo>
                      <a:pt x="1133007" y="1128693"/>
                      <a:pt x="1041637" y="1220063"/>
                      <a:pt x="928926" y="1220063"/>
                    </a:cubicBezTo>
                    <a:lnTo>
                      <a:pt x="204080" y="1220063"/>
                    </a:lnTo>
                    <a:cubicBezTo>
                      <a:pt x="91370" y="1220063"/>
                      <a:pt x="0" y="1128693"/>
                      <a:pt x="0" y="1015983"/>
                    </a:cubicBezTo>
                    <a:lnTo>
                      <a:pt x="0" y="204080"/>
                    </a:lnTo>
                    <a:cubicBezTo>
                      <a:pt x="0" y="91370"/>
                      <a:pt x="91370" y="0"/>
                      <a:pt x="204080" y="0"/>
                    </a:cubicBezTo>
                    <a:close/>
                  </a:path>
                </a:pathLst>
              </a:custGeom>
              <a:gradFill rotWithShape="1">
                <a:gsLst>
                  <a:gs pos="0">
                    <a:srgbClr val="30C2B7">
                      <a:alpha val="100000"/>
                    </a:srgbClr>
                  </a:gs>
                  <a:gs pos="50000">
                    <a:srgbClr val="70E1A6">
                      <a:alpha val="100000"/>
                    </a:srgbClr>
                  </a:gs>
                  <a:gs pos="100000">
                    <a:srgbClr val="96EFC1">
                      <a:alpha val="100000"/>
                    </a:srgbClr>
                  </a:gs>
                </a:gsLst>
                <a:lin ang="2700000"/>
              </a:gradFill>
              <a:ln w="19050" cap="sq">
                <a:solidFill>
                  <a:srgbClr val="FFFFFF"/>
                </a:solidFill>
                <a:prstDash val="solid"/>
                <a:miter/>
              </a:ln>
            </p:spPr>
            <p:txBody>
              <a:bodyPr/>
              <a:lstStyle/>
              <a:p>
                <a:endParaRPr lang="en-US"/>
              </a:p>
            </p:txBody>
          </p:sp>
          <p:sp>
            <p:nvSpPr>
              <p:cNvPr id="14" name="TextBox 11">
                <a:extLst>
                  <a:ext uri="{FF2B5EF4-FFF2-40B4-BE49-F238E27FC236}">
                    <a16:creationId xmlns:a16="http://schemas.microsoft.com/office/drawing/2014/main" id="{5A97BD5D-23D7-FA0F-15E3-137338E34CF3}"/>
                  </a:ext>
                </a:extLst>
              </p:cNvPr>
              <p:cNvSpPr txBox="1"/>
              <p:nvPr/>
            </p:nvSpPr>
            <p:spPr>
              <a:xfrm>
                <a:off x="0" y="-57150"/>
                <a:ext cx="1133007" cy="1277213"/>
              </a:xfrm>
              <a:prstGeom prst="rect">
                <a:avLst/>
              </a:prstGeom>
            </p:spPr>
            <p:txBody>
              <a:bodyPr lIns="33867" tIns="33867" rIns="33867" bIns="33867" rtlCol="0" anchor="ctr"/>
              <a:lstStyle/>
              <a:p>
                <a:pPr algn="ctr">
                  <a:lnSpc>
                    <a:spcPts val="1680"/>
                  </a:lnSpc>
                </a:pPr>
                <a:endParaRPr sz="1200"/>
              </a:p>
            </p:txBody>
          </p:sp>
        </p:grpSp>
        <p:grpSp>
          <p:nvGrpSpPr>
            <p:cNvPr id="8" name="Group 6">
              <a:extLst>
                <a:ext uri="{FF2B5EF4-FFF2-40B4-BE49-F238E27FC236}">
                  <a16:creationId xmlns:a16="http://schemas.microsoft.com/office/drawing/2014/main" id="{A82E972D-ED9D-EFD2-2382-B9C29DD2F394}"/>
                </a:ext>
              </a:extLst>
            </p:cNvPr>
            <p:cNvGrpSpPr/>
            <p:nvPr/>
          </p:nvGrpSpPr>
          <p:grpSpPr>
            <a:xfrm rot="-5400000">
              <a:off x="1141756" y="607688"/>
              <a:ext cx="252904" cy="272337"/>
              <a:chOff x="0" y="0"/>
              <a:chExt cx="1133007" cy="1220063"/>
            </a:xfrm>
          </p:grpSpPr>
          <p:sp>
            <p:nvSpPr>
              <p:cNvPr id="10" name="Freeform 7">
                <a:extLst>
                  <a:ext uri="{FF2B5EF4-FFF2-40B4-BE49-F238E27FC236}">
                    <a16:creationId xmlns:a16="http://schemas.microsoft.com/office/drawing/2014/main" id="{AD2D5F27-3426-5B65-75B2-E4D9BD7BA1E7}"/>
                  </a:ext>
                </a:extLst>
              </p:cNvPr>
              <p:cNvSpPr/>
              <p:nvPr/>
            </p:nvSpPr>
            <p:spPr>
              <a:xfrm>
                <a:off x="0" y="0"/>
                <a:ext cx="1133007" cy="1220063"/>
              </a:xfrm>
              <a:custGeom>
                <a:avLst/>
                <a:gdLst/>
                <a:ahLst/>
                <a:cxnLst/>
                <a:rect l="l" t="t" r="r" b="b"/>
                <a:pathLst>
                  <a:path w="1133007" h="1220063">
                    <a:moveTo>
                      <a:pt x="204080" y="0"/>
                    </a:moveTo>
                    <a:lnTo>
                      <a:pt x="928926" y="0"/>
                    </a:lnTo>
                    <a:cubicBezTo>
                      <a:pt x="1041637" y="0"/>
                      <a:pt x="1133007" y="91370"/>
                      <a:pt x="1133007" y="204080"/>
                    </a:cubicBezTo>
                    <a:lnTo>
                      <a:pt x="1133007" y="1015983"/>
                    </a:lnTo>
                    <a:cubicBezTo>
                      <a:pt x="1133007" y="1128693"/>
                      <a:pt x="1041637" y="1220063"/>
                      <a:pt x="928926" y="1220063"/>
                    </a:cubicBezTo>
                    <a:lnTo>
                      <a:pt x="204080" y="1220063"/>
                    </a:lnTo>
                    <a:cubicBezTo>
                      <a:pt x="91370" y="1220063"/>
                      <a:pt x="0" y="1128693"/>
                      <a:pt x="0" y="1015983"/>
                    </a:cubicBezTo>
                    <a:lnTo>
                      <a:pt x="0" y="204080"/>
                    </a:lnTo>
                    <a:cubicBezTo>
                      <a:pt x="0" y="91370"/>
                      <a:pt x="91370" y="0"/>
                      <a:pt x="204080" y="0"/>
                    </a:cubicBezTo>
                    <a:close/>
                  </a:path>
                </a:pathLst>
              </a:custGeom>
              <a:gradFill rotWithShape="1">
                <a:gsLst>
                  <a:gs pos="0">
                    <a:srgbClr val="30C2B7">
                      <a:alpha val="100000"/>
                    </a:srgbClr>
                  </a:gs>
                  <a:gs pos="50000">
                    <a:srgbClr val="70E1A6">
                      <a:alpha val="100000"/>
                    </a:srgbClr>
                  </a:gs>
                  <a:gs pos="100000">
                    <a:srgbClr val="96EFC1">
                      <a:alpha val="100000"/>
                    </a:srgbClr>
                  </a:gs>
                </a:gsLst>
                <a:lin ang="2700000"/>
              </a:gradFill>
              <a:ln w="19050" cap="sq">
                <a:solidFill>
                  <a:srgbClr val="FFFFFF"/>
                </a:solidFill>
                <a:prstDash val="solid"/>
                <a:miter/>
              </a:ln>
            </p:spPr>
            <p:txBody>
              <a:bodyPr/>
              <a:lstStyle/>
              <a:p>
                <a:endParaRPr lang="en-US"/>
              </a:p>
            </p:txBody>
          </p:sp>
          <p:sp>
            <p:nvSpPr>
              <p:cNvPr id="12" name="TextBox 8">
                <a:extLst>
                  <a:ext uri="{FF2B5EF4-FFF2-40B4-BE49-F238E27FC236}">
                    <a16:creationId xmlns:a16="http://schemas.microsoft.com/office/drawing/2014/main" id="{F6F4421C-C336-444F-5E9C-58208E23BE14}"/>
                  </a:ext>
                </a:extLst>
              </p:cNvPr>
              <p:cNvSpPr txBox="1"/>
              <p:nvPr/>
            </p:nvSpPr>
            <p:spPr>
              <a:xfrm>
                <a:off x="0" y="-57150"/>
                <a:ext cx="1133007" cy="1277213"/>
              </a:xfrm>
              <a:prstGeom prst="rect">
                <a:avLst/>
              </a:prstGeom>
            </p:spPr>
            <p:txBody>
              <a:bodyPr lIns="33867" tIns="33867" rIns="33867" bIns="33867" rtlCol="0" anchor="ctr"/>
              <a:lstStyle/>
              <a:p>
                <a:pPr algn="ctr">
                  <a:lnSpc>
                    <a:spcPts val="1680"/>
                  </a:lnSpc>
                </a:pPr>
                <a:endParaRPr sz="1200"/>
              </a:p>
            </p:txBody>
          </p:sp>
        </p:grpSp>
      </p:grpSp>
      <p:pic>
        <p:nvPicPr>
          <p:cNvPr id="15" name="Picture 14" descr="A screenshot of a chat&#10;&#10;Description automatically generated">
            <a:extLst>
              <a:ext uri="{FF2B5EF4-FFF2-40B4-BE49-F238E27FC236}">
                <a16:creationId xmlns:a16="http://schemas.microsoft.com/office/drawing/2014/main" id="{52D3727E-88BF-83E5-58D8-3D12D7A283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5783" y="1047750"/>
            <a:ext cx="2614613" cy="5810250"/>
          </a:xfrm>
          <a:prstGeom prst="rect">
            <a:avLst/>
          </a:prstGeom>
        </p:spPr>
      </p:pic>
      <p:pic>
        <p:nvPicPr>
          <p:cNvPr id="23" name="Picture 22" descr="A screenshot of a email&#10;&#10;Description automatically generated">
            <a:extLst>
              <a:ext uri="{FF2B5EF4-FFF2-40B4-BE49-F238E27FC236}">
                <a16:creationId xmlns:a16="http://schemas.microsoft.com/office/drawing/2014/main" id="{E52752AA-B280-95B9-4493-5ADCD47824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96599" y="1047750"/>
            <a:ext cx="2614613" cy="5810250"/>
          </a:xfrm>
          <a:prstGeom prst="rect">
            <a:avLst/>
          </a:prstGeom>
        </p:spPr>
      </p:pic>
      <p:pic>
        <p:nvPicPr>
          <p:cNvPr id="25" name="Picture 24" descr="A screenshot of a phone&#10;&#10;Description automatically generated">
            <a:extLst>
              <a:ext uri="{FF2B5EF4-FFF2-40B4-BE49-F238E27FC236}">
                <a16:creationId xmlns:a16="http://schemas.microsoft.com/office/drawing/2014/main" id="{F40C9BB0-3CC2-14A3-7FCB-5D005693B2C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27414" y="1057288"/>
            <a:ext cx="2614613" cy="5810250"/>
          </a:xfrm>
          <a:prstGeom prst="rect">
            <a:avLst/>
          </a:prstGeom>
        </p:spPr>
      </p:pic>
    </p:spTree>
    <p:extLst>
      <p:ext uri="{BB962C8B-B14F-4D97-AF65-F5344CB8AC3E}">
        <p14:creationId xmlns:p14="http://schemas.microsoft.com/office/powerpoint/2010/main" val="394516837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1+#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1+#ppt_w/2"/>
                                          </p:val>
                                        </p:tav>
                                        <p:tav tm="100000">
                                          <p:val>
                                            <p:strVal val="#ppt_x"/>
                                          </p:val>
                                        </p:tav>
                                      </p:tavLst>
                                    </p:anim>
                                    <p:anim calcmode="lin" valueType="num">
                                      <p:cBhvr additive="base">
                                        <p:cTn id="16"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643" r="-11643"/>
            </a:stretch>
          </a:blipFill>
        </p:spPr>
        <p:txBody>
          <a:bodyPr/>
          <a:lstStyle/>
          <a:p>
            <a:endParaRPr lang="en-US"/>
          </a:p>
        </p:txBody>
      </p:sp>
      <p:sp>
        <p:nvSpPr>
          <p:cNvPr id="3" name="Freeform 3"/>
          <p:cNvSpPr/>
          <p:nvPr/>
        </p:nvSpPr>
        <p:spPr>
          <a:xfrm>
            <a:off x="0" y="1524750"/>
            <a:ext cx="178910" cy="373781"/>
          </a:xfrm>
          <a:custGeom>
            <a:avLst/>
            <a:gdLst/>
            <a:ahLst/>
            <a:cxnLst/>
            <a:rect l="l" t="t" r="r" b="b"/>
            <a:pathLst>
              <a:path w="268365" h="560671">
                <a:moveTo>
                  <a:pt x="0" y="0"/>
                </a:moveTo>
                <a:lnTo>
                  <a:pt x="268365" y="0"/>
                </a:lnTo>
                <a:lnTo>
                  <a:pt x="268365" y="560671"/>
                </a:lnTo>
                <a:lnTo>
                  <a:pt x="0" y="560671"/>
                </a:lnTo>
                <a:lnTo>
                  <a:pt x="0" y="0"/>
                </a:lnTo>
                <a:close/>
              </a:path>
            </a:pathLst>
          </a:custGeom>
          <a:blipFill>
            <a:blip r:embed="rId3">
              <a:extLst>
                <a:ext uri="{96DAC541-7B7A-43D3-8B79-37D633B846F1}">
                  <asvg:svgBlip xmlns:asvg="http://schemas.microsoft.com/office/drawing/2016/SVG/main" r:embed="rId4"/>
                </a:ext>
              </a:extLst>
            </a:blip>
            <a:stretch>
              <a:fillRect r="-107354"/>
            </a:stretch>
          </a:blipFill>
        </p:spPr>
        <p:txBody>
          <a:bodyPr/>
          <a:lstStyle/>
          <a:p>
            <a:endParaRPr lang="en-US"/>
          </a:p>
        </p:txBody>
      </p:sp>
      <p:grpSp>
        <p:nvGrpSpPr>
          <p:cNvPr id="13" name="Group 13"/>
          <p:cNvGrpSpPr>
            <a:grpSpLocks noChangeAspect="1"/>
          </p:cNvGrpSpPr>
          <p:nvPr/>
        </p:nvGrpSpPr>
        <p:grpSpPr>
          <a:xfrm>
            <a:off x="1045876" y="3252434"/>
            <a:ext cx="2226117" cy="2226117"/>
            <a:chOff x="0" y="0"/>
            <a:chExt cx="6350000" cy="6350000"/>
          </a:xfrm>
        </p:grpSpPr>
        <p:sp>
          <p:nvSpPr>
            <p:cNvPr id="14" name="Freeform 14"/>
            <p:cNvSpPr/>
            <p:nvPr/>
          </p:nvSpPr>
          <p:spPr>
            <a:xfrm>
              <a:off x="0" y="0"/>
              <a:ext cx="6350000" cy="6350000"/>
            </a:xfrm>
            <a:custGeom>
              <a:avLst/>
              <a:gdLst/>
              <a:ahLst/>
              <a:cxnLst/>
              <a:rect l="l" t="t" r="r" b="b"/>
              <a:pathLst>
                <a:path w="6350000" h="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5"/>
              <a:stretch>
                <a:fillRect l="-36145" r="-36145"/>
              </a:stretch>
            </a:blipFill>
          </p:spPr>
          <p:txBody>
            <a:bodyPr/>
            <a:lstStyle/>
            <a:p>
              <a:endParaRPr lang="en-US"/>
            </a:p>
          </p:txBody>
        </p:sp>
      </p:grpSp>
      <p:grpSp>
        <p:nvGrpSpPr>
          <p:cNvPr id="15" name="Group 15"/>
          <p:cNvGrpSpPr>
            <a:grpSpLocks noChangeAspect="1"/>
          </p:cNvGrpSpPr>
          <p:nvPr/>
        </p:nvGrpSpPr>
        <p:grpSpPr>
          <a:xfrm>
            <a:off x="6177828" y="3252434"/>
            <a:ext cx="2226117" cy="2226117"/>
            <a:chOff x="0" y="0"/>
            <a:chExt cx="6350000" cy="6350000"/>
          </a:xfrm>
        </p:grpSpPr>
        <p:sp>
          <p:nvSpPr>
            <p:cNvPr id="16" name="Freeform 16"/>
            <p:cNvSpPr/>
            <p:nvPr/>
          </p:nvSpPr>
          <p:spPr>
            <a:xfrm>
              <a:off x="0" y="0"/>
              <a:ext cx="6350000" cy="6350000"/>
            </a:xfrm>
            <a:custGeom>
              <a:avLst/>
              <a:gdLst/>
              <a:ahLst/>
              <a:cxnLst/>
              <a:rect l="l" t="t" r="r" b="b"/>
              <a:pathLst>
                <a:path w="6350000" h="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6"/>
              <a:stretch>
                <a:fillRect l="-25471" r="-25471"/>
              </a:stretch>
            </a:blipFill>
          </p:spPr>
          <p:txBody>
            <a:bodyPr/>
            <a:lstStyle/>
            <a:p>
              <a:endParaRPr lang="en-US"/>
            </a:p>
          </p:txBody>
        </p:sp>
      </p:grpSp>
      <p:grpSp>
        <p:nvGrpSpPr>
          <p:cNvPr id="17" name="Group 17"/>
          <p:cNvGrpSpPr/>
          <p:nvPr/>
        </p:nvGrpSpPr>
        <p:grpSpPr>
          <a:xfrm rot="5400000">
            <a:off x="3612296" y="3071767"/>
            <a:ext cx="2226117" cy="2587449"/>
            <a:chOff x="0" y="0"/>
            <a:chExt cx="1007054" cy="1170514"/>
          </a:xfrm>
        </p:grpSpPr>
        <p:sp>
          <p:nvSpPr>
            <p:cNvPr id="18" name="Freeform 18"/>
            <p:cNvSpPr/>
            <p:nvPr/>
          </p:nvSpPr>
          <p:spPr>
            <a:xfrm>
              <a:off x="0" y="0"/>
              <a:ext cx="1007054" cy="1170514"/>
            </a:xfrm>
            <a:custGeom>
              <a:avLst/>
              <a:gdLst/>
              <a:ahLst/>
              <a:cxnLst/>
              <a:rect l="l" t="t" r="r" b="b"/>
              <a:pathLst>
                <a:path w="1007054" h="1170514">
                  <a:moveTo>
                    <a:pt x="111289" y="0"/>
                  </a:moveTo>
                  <a:lnTo>
                    <a:pt x="895765" y="0"/>
                  </a:lnTo>
                  <a:cubicBezTo>
                    <a:pt x="925281" y="0"/>
                    <a:pt x="953588" y="11725"/>
                    <a:pt x="974458" y="32596"/>
                  </a:cubicBezTo>
                  <a:cubicBezTo>
                    <a:pt x="995329" y="53466"/>
                    <a:pt x="1007054" y="81773"/>
                    <a:pt x="1007054" y="111289"/>
                  </a:cubicBezTo>
                  <a:lnTo>
                    <a:pt x="1007054" y="1059225"/>
                  </a:lnTo>
                  <a:cubicBezTo>
                    <a:pt x="1007054" y="1088741"/>
                    <a:pt x="995329" y="1117048"/>
                    <a:pt x="974458" y="1137918"/>
                  </a:cubicBezTo>
                  <a:cubicBezTo>
                    <a:pt x="953588" y="1158789"/>
                    <a:pt x="925281" y="1170514"/>
                    <a:pt x="895765" y="1170514"/>
                  </a:cubicBezTo>
                  <a:lnTo>
                    <a:pt x="111289" y="1170514"/>
                  </a:lnTo>
                  <a:cubicBezTo>
                    <a:pt x="81773" y="1170514"/>
                    <a:pt x="53466" y="1158789"/>
                    <a:pt x="32596" y="1137918"/>
                  </a:cubicBezTo>
                  <a:cubicBezTo>
                    <a:pt x="11725" y="1117048"/>
                    <a:pt x="0" y="1088741"/>
                    <a:pt x="0" y="1059225"/>
                  </a:cubicBezTo>
                  <a:lnTo>
                    <a:pt x="0" y="111289"/>
                  </a:lnTo>
                  <a:cubicBezTo>
                    <a:pt x="0" y="81773"/>
                    <a:pt x="11725" y="53466"/>
                    <a:pt x="32596" y="32596"/>
                  </a:cubicBezTo>
                  <a:cubicBezTo>
                    <a:pt x="53466" y="11725"/>
                    <a:pt x="81773" y="0"/>
                    <a:pt x="111289" y="0"/>
                  </a:cubicBezTo>
                  <a:close/>
                </a:path>
              </a:pathLst>
            </a:custGeom>
            <a:gradFill rotWithShape="1">
              <a:gsLst>
                <a:gs pos="0">
                  <a:srgbClr val="30C2B7">
                    <a:alpha val="100000"/>
                  </a:srgbClr>
                </a:gs>
                <a:gs pos="50000">
                  <a:srgbClr val="70E1BF">
                    <a:alpha val="100000"/>
                  </a:srgbClr>
                </a:gs>
                <a:gs pos="100000">
                  <a:srgbClr val="96EFC1">
                    <a:alpha val="100000"/>
                  </a:srgbClr>
                </a:gs>
              </a:gsLst>
              <a:lin ang="2700000"/>
            </a:gradFill>
          </p:spPr>
          <p:txBody>
            <a:bodyPr/>
            <a:lstStyle/>
            <a:p>
              <a:endParaRPr lang="en-US"/>
            </a:p>
          </p:txBody>
        </p:sp>
        <p:sp>
          <p:nvSpPr>
            <p:cNvPr id="19" name="TextBox 19"/>
            <p:cNvSpPr txBox="1"/>
            <p:nvPr/>
          </p:nvSpPr>
          <p:spPr>
            <a:xfrm>
              <a:off x="0" y="-57150"/>
              <a:ext cx="1007054" cy="1227664"/>
            </a:xfrm>
            <a:prstGeom prst="rect">
              <a:avLst/>
            </a:prstGeom>
          </p:spPr>
          <p:txBody>
            <a:bodyPr lIns="33867" tIns="33867" rIns="33867" bIns="33867" rtlCol="0" anchor="ctr"/>
            <a:lstStyle/>
            <a:p>
              <a:pPr algn="ctr">
                <a:lnSpc>
                  <a:spcPts val="1680"/>
                </a:lnSpc>
              </a:pPr>
              <a:endParaRPr sz="1200"/>
            </a:p>
          </p:txBody>
        </p:sp>
      </p:grpSp>
      <p:grpSp>
        <p:nvGrpSpPr>
          <p:cNvPr id="20" name="Group 20"/>
          <p:cNvGrpSpPr/>
          <p:nvPr/>
        </p:nvGrpSpPr>
        <p:grpSpPr>
          <a:xfrm rot="5400000">
            <a:off x="8744248" y="3071767"/>
            <a:ext cx="2226117" cy="2587449"/>
            <a:chOff x="0" y="0"/>
            <a:chExt cx="1007054" cy="1170514"/>
          </a:xfrm>
        </p:grpSpPr>
        <p:sp>
          <p:nvSpPr>
            <p:cNvPr id="21" name="Freeform 21"/>
            <p:cNvSpPr/>
            <p:nvPr/>
          </p:nvSpPr>
          <p:spPr>
            <a:xfrm>
              <a:off x="0" y="0"/>
              <a:ext cx="1007054" cy="1170514"/>
            </a:xfrm>
            <a:custGeom>
              <a:avLst/>
              <a:gdLst/>
              <a:ahLst/>
              <a:cxnLst/>
              <a:rect l="l" t="t" r="r" b="b"/>
              <a:pathLst>
                <a:path w="1007054" h="1170514">
                  <a:moveTo>
                    <a:pt x="111289" y="0"/>
                  </a:moveTo>
                  <a:lnTo>
                    <a:pt x="895765" y="0"/>
                  </a:lnTo>
                  <a:cubicBezTo>
                    <a:pt x="925281" y="0"/>
                    <a:pt x="953588" y="11725"/>
                    <a:pt x="974458" y="32596"/>
                  </a:cubicBezTo>
                  <a:cubicBezTo>
                    <a:pt x="995329" y="53466"/>
                    <a:pt x="1007054" y="81773"/>
                    <a:pt x="1007054" y="111289"/>
                  </a:cubicBezTo>
                  <a:lnTo>
                    <a:pt x="1007054" y="1059225"/>
                  </a:lnTo>
                  <a:cubicBezTo>
                    <a:pt x="1007054" y="1088741"/>
                    <a:pt x="995329" y="1117048"/>
                    <a:pt x="974458" y="1137918"/>
                  </a:cubicBezTo>
                  <a:cubicBezTo>
                    <a:pt x="953588" y="1158789"/>
                    <a:pt x="925281" y="1170514"/>
                    <a:pt x="895765" y="1170514"/>
                  </a:cubicBezTo>
                  <a:lnTo>
                    <a:pt x="111289" y="1170514"/>
                  </a:lnTo>
                  <a:cubicBezTo>
                    <a:pt x="81773" y="1170514"/>
                    <a:pt x="53466" y="1158789"/>
                    <a:pt x="32596" y="1137918"/>
                  </a:cubicBezTo>
                  <a:cubicBezTo>
                    <a:pt x="11725" y="1117048"/>
                    <a:pt x="0" y="1088741"/>
                    <a:pt x="0" y="1059225"/>
                  </a:cubicBezTo>
                  <a:lnTo>
                    <a:pt x="0" y="111289"/>
                  </a:lnTo>
                  <a:cubicBezTo>
                    <a:pt x="0" y="81773"/>
                    <a:pt x="11725" y="53466"/>
                    <a:pt x="32596" y="32596"/>
                  </a:cubicBezTo>
                  <a:cubicBezTo>
                    <a:pt x="53466" y="11725"/>
                    <a:pt x="81773" y="0"/>
                    <a:pt x="111289" y="0"/>
                  </a:cubicBezTo>
                  <a:close/>
                </a:path>
              </a:pathLst>
            </a:custGeom>
            <a:gradFill rotWithShape="1">
              <a:gsLst>
                <a:gs pos="0">
                  <a:srgbClr val="30C2B7">
                    <a:alpha val="100000"/>
                  </a:srgbClr>
                </a:gs>
                <a:gs pos="50000">
                  <a:srgbClr val="70E1BF">
                    <a:alpha val="100000"/>
                  </a:srgbClr>
                </a:gs>
                <a:gs pos="100000">
                  <a:srgbClr val="96EFC1">
                    <a:alpha val="100000"/>
                  </a:srgbClr>
                </a:gs>
              </a:gsLst>
              <a:lin ang="2700000"/>
            </a:gradFill>
          </p:spPr>
          <p:txBody>
            <a:bodyPr/>
            <a:lstStyle/>
            <a:p>
              <a:endParaRPr lang="en-US"/>
            </a:p>
          </p:txBody>
        </p:sp>
        <p:sp>
          <p:nvSpPr>
            <p:cNvPr id="22" name="TextBox 22"/>
            <p:cNvSpPr txBox="1"/>
            <p:nvPr/>
          </p:nvSpPr>
          <p:spPr>
            <a:xfrm>
              <a:off x="0" y="-57150"/>
              <a:ext cx="1007054" cy="1227664"/>
            </a:xfrm>
            <a:prstGeom prst="rect">
              <a:avLst/>
            </a:prstGeom>
          </p:spPr>
          <p:txBody>
            <a:bodyPr lIns="33867" tIns="33867" rIns="33867" bIns="33867" rtlCol="0" anchor="ctr"/>
            <a:lstStyle/>
            <a:p>
              <a:pPr algn="ctr">
                <a:lnSpc>
                  <a:spcPts val="1680"/>
                </a:lnSpc>
              </a:pPr>
              <a:endParaRPr sz="1200"/>
            </a:p>
          </p:txBody>
        </p:sp>
      </p:grpSp>
      <p:sp>
        <p:nvSpPr>
          <p:cNvPr id="23" name="TextBox 23"/>
          <p:cNvSpPr txBox="1"/>
          <p:nvPr/>
        </p:nvSpPr>
        <p:spPr>
          <a:xfrm>
            <a:off x="1045876" y="1640942"/>
            <a:ext cx="5346641" cy="581762"/>
          </a:xfrm>
          <a:prstGeom prst="rect">
            <a:avLst/>
          </a:prstGeom>
        </p:spPr>
        <p:txBody>
          <a:bodyPr lIns="0" tIns="0" rIns="0" bIns="0" rtlCol="0" anchor="t">
            <a:spAutoFit/>
          </a:bodyPr>
          <a:lstStyle/>
          <a:p>
            <a:pPr>
              <a:lnSpc>
                <a:spcPts val="4309"/>
              </a:lnSpc>
            </a:pPr>
            <a:r>
              <a:rPr lang="en-US" sz="4684" b="1" dirty="0">
                <a:solidFill>
                  <a:srgbClr val="707070"/>
                </a:solidFill>
                <a:latin typeface="Poppins Bold"/>
                <a:ea typeface="Poppins Bold"/>
                <a:cs typeface="Poppins Bold"/>
                <a:sym typeface="Poppins Bold"/>
              </a:rPr>
              <a:t>Effective</a:t>
            </a:r>
          </a:p>
        </p:txBody>
      </p:sp>
      <p:sp>
        <p:nvSpPr>
          <p:cNvPr id="24" name="TextBox 24"/>
          <p:cNvSpPr txBox="1"/>
          <p:nvPr/>
        </p:nvSpPr>
        <p:spPr>
          <a:xfrm>
            <a:off x="1045876" y="2263582"/>
            <a:ext cx="7050374" cy="581762"/>
          </a:xfrm>
          <a:prstGeom prst="rect">
            <a:avLst/>
          </a:prstGeom>
        </p:spPr>
        <p:txBody>
          <a:bodyPr wrap="square" lIns="0" tIns="0" rIns="0" bIns="0" rtlCol="0" anchor="t">
            <a:spAutoFit/>
          </a:bodyPr>
          <a:lstStyle/>
          <a:p>
            <a:pPr>
              <a:lnSpc>
                <a:spcPts val="4309"/>
              </a:lnSpc>
            </a:pPr>
            <a:r>
              <a:rPr lang="en-US" sz="4684" b="1" dirty="0">
                <a:solidFill>
                  <a:srgbClr val="259D84"/>
                </a:solidFill>
                <a:latin typeface="Poppins Bold"/>
                <a:ea typeface="Poppins Bold"/>
                <a:cs typeface="Poppins Bold"/>
                <a:sym typeface="Poppins Bold"/>
              </a:rPr>
              <a:t>Material Management</a:t>
            </a:r>
          </a:p>
        </p:txBody>
      </p:sp>
      <p:sp>
        <p:nvSpPr>
          <p:cNvPr id="25" name="TextBox 25"/>
          <p:cNvSpPr txBox="1"/>
          <p:nvPr/>
        </p:nvSpPr>
        <p:spPr>
          <a:xfrm>
            <a:off x="8096250" y="1711640"/>
            <a:ext cx="3266291" cy="717889"/>
          </a:xfrm>
          <a:prstGeom prst="rect">
            <a:avLst/>
          </a:prstGeom>
        </p:spPr>
        <p:txBody>
          <a:bodyPr lIns="0" tIns="0" rIns="0" bIns="0" rtlCol="0" anchor="t">
            <a:spAutoFit/>
          </a:bodyPr>
          <a:lstStyle/>
          <a:p>
            <a:pPr>
              <a:lnSpc>
                <a:spcPts val="1867"/>
              </a:lnSpc>
            </a:pPr>
            <a:r>
              <a:rPr lang="en-US" sz="1333" dirty="0">
                <a:solidFill>
                  <a:srgbClr val="373737"/>
                </a:solidFill>
                <a:latin typeface="Poppins"/>
                <a:ea typeface="Poppins"/>
                <a:cs typeface="Poppins"/>
                <a:sym typeface="Poppins"/>
              </a:rPr>
              <a:t>During the initiative students needed to access tens of links to get their slides, videos, PDFs , etc. </a:t>
            </a:r>
          </a:p>
        </p:txBody>
      </p:sp>
      <p:sp>
        <p:nvSpPr>
          <p:cNvPr id="26" name="TextBox 26"/>
          <p:cNvSpPr txBox="1"/>
          <p:nvPr/>
        </p:nvSpPr>
        <p:spPr>
          <a:xfrm>
            <a:off x="1039027" y="1347701"/>
            <a:ext cx="4785205" cy="207877"/>
          </a:xfrm>
          <a:prstGeom prst="rect">
            <a:avLst/>
          </a:prstGeom>
        </p:spPr>
        <p:txBody>
          <a:bodyPr lIns="0" tIns="0" rIns="0" bIns="0" rtlCol="0" anchor="t">
            <a:spAutoFit/>
          </a:bodyPr>
          <a:lstStyle/>
          <a:p>
            <a:pPr>
              <a:lnSpc>
                <a:spcPts val="1729"/>
              </a:lnSpc>
              <a:spcBef>
                <a:spcPct val="0"/>
              </a:spcBef>
            </a:pPr>
            <a:r>
              <a:rPr lang="en-US" sz="1235" b="1" spc="95" dirty="0">
                <a:solidFill>
                  <a:srgbClr val="373737"/>
                </a:solidFill>
                <a:latin typeface="Poppins Medium"/>
                <a:ea typeface="Poppins Medium"/>
                <a:cs typeface="Poppins Medium"/>
                <a:sym typeface="Poppins Medium"/>
              </a:rPr>
              <a:t>SYNC SEAMLESSLY WITH YOUR STUDENTS FOR</a:t>
            </a:r>
          </a:p>
        </p:txBody>
      </p:sp>
      <p:grpSp>
        <p:nvGrpSpPr>
          <p:cNvPr id="32" name="Group 32"/>
          <p:cNvGrpSpPr/>
          <p:nvPr/>
        </p:nvGrpSpPr>
        <p:grpSpPr>
          <a:xfrm rot="8281243">
            <a:off x="10929910" y="5765993"/>
            <a:ext cx="2057400" cy="2057400"/>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0" cap="sq">
              <a:gradFill>
                <a:gsLst>
                  <a:gs pos="0">
                    <a:srgbClr val="30C2B7">
                      <a:alpha val="100000"/>
                    </a:srgbClr>
                  </a:gs>
                  <a:gs pos="33333">
                    <a:srgbClr val="70E1A6">
                      <a:alpha val="100000"/>
                    </a:srgbClr>
                  </a:gs>
                  <a:gs pos="66667">
                    <a:srgbClr val="96EFC1">
                      <a:alpha val="100000"/>
                    </a:srgbClr>
                  </a:gs>
                  <a:gs pos="100000">
                    <a:srgbClr val="96EFC1">
                      <a:alpha val="9500"/>
                    </a:srgbClr>
                  </a:gs>
                </a:gsLst>
                <a:lin ang="2700000"/>
              </a:gradFill>
              <a:prstDash val="solid"/>
              <a:miter/>
            </a:ln>
          </p:spPr>
          <p:txBody>
            <a:bodyPr/>
            <a:lstStyle/>
            <a:p>
              <a:endParaRPr lang="en-US"/>
            </a:p>
          </p:txBody>
        </p:sp>
        <p:sp>
          <p:nvSpPr>
            <p:cNvPr id="34" name="TextBox 34"/>
            <p:cNvSpPr txBox="1"/>
            <p:nvPr/>
          </p:nvSpPr>
          <p:spPr>
            <a:xfrm>
              <a:off x="76200" y="19050"/>
              <a:ext cx="660400" cy="717550"/>
            </a:xfrm>
            <a:prstGeom prst="rect">
              <a:avLst/>
            </a:prstGeom>
          </p:spPr>
          <p:txBody>
            <a:bodyPr lIns="33867" tIns="33867" rIns="33867" bIns="33867" rtlCol="0" anchor="ctr"/>
            <a:lstStyle/>
            <a:p>
              <a:pPr algn="ctr">
                <a:lnSpc>
                  <a:spcPts val="1680"/>
                </a:lnSpc>
              </a:pPr>
              <a:endParaRPr sz="1200"/>
            </a:p>
          </p:txBody>
        </p:sp>
      </p:grpSp>
      <p:grpSp>
        <p:nvGrpSpPr>
          <p:cNvPr id="35" name="Group 35"/>
          <p:cNvGrpSpPr/>
          <p:nvPr/>
        </p:nvGrpSpPr>
        <p:grpSpPr>
          <a:xfrm rot="-5400000">
            <a:off x="-434468" y="5671099"/>
            <a:ext cx="1299014" cy="1647975"/>
            <a:chOff x="0" y="0"/>
            <a:chExt cx="513191" cy="651052"/>
          </a:xfrm>
        </p:grpSpPr>
        <p:sp>
          <p:nvSpPr>
            <p:cNvPr id="36" name="Freeform 36"/>
            <p:cNvSpPr/>
            <p:nvPr/>
          </p:nvSpPr>
          <p:spPr>
            <a:xfrm>
              <a:off x="0" y="0"/>
              <a:ext cx="513191" cy="651052"/>
            </a:xfrm>
            <a:custGeom>
              <a:avLst/>
              <a:gdLst/>
              <a:ahLst/>
              <a:cxnLst/>
              <a:rect l="l" t="t" r="r" b="b"/>
              <a:pathLst>
                <a:path w="513191" h="651052">
                  <a:moveTo>
                    <a:pt x="246340" y="0"/>
                  </a:moveTo>
                  <a:lnTo>
                    <a:pt x="266850" y="0"/>
                  </a:lnTo>
                  <a:cubicBezTo>
                    <a:pt x="332184" y="0"/>
                    <a:pt x="394841" y="25954"/>
                    <a:pt x="441039" y="72151"/>
                  </a:cubicBezTo>
                  <a:cubicBezTo>
                    <a:pt x="487237" y="118349"/>
                    <a:pt x="513191" y="181007"/>
                    <a:pt x="513191" y="246340"/>
                  </a:cubicBezTo>
                  <a:lnTo>
                    <a:pt x="513191" y="404712"/>
                  </a:lnTo>
                  <a:cubicBezTo>
                    <a:pt x="513191" y="470045"/>
                    <a:pt x="487237" y="532703"/>
                    <a:pt x="441039" y="578900"/>
                  </a:cubicBezTo>
                  <a:cubicBezTo>
                    <a:pt x="394841" y="625098"/>
                    <a:pt x="332184" y="651052"/>
                    <a:pt x="266850" y="651052"/>
                  </a:cubicBezTo>
                  <a:lnTo>
                    <a:pt x="246340" y="651052"/>
                  </a:lnTo>
                  <a:cubicBezTo>
                    <a:pt x="181007" y="651052"/>
                    <a:pt x="118349" y="625098"/>
                    <a:pt x="72151" y="578900"/>
                  </a:cubicBezTo>
                  <a:cubicBezTo>
                    <a:pt x="25954" y="532703"/>
                    <a:pt x="0" y="470045"/>
                    <a:pt x="0" y="404712"/>
                  </a:cubicBezTo>
                  <a:lnTo>
                    <a:pt x="0" y="246340"/>
                  </a:lnTo>
                  <a:cubicBezTo>
                    <a:pt x="0" y="181007"/>
                    <a:pt x="25954" y="118349"/>
                    <a:pt x="72151" y="72151"/>
                  </a:cubicBezTo>
                  <a:cubicBezTo>
                    <a:pt x="118349" y="25954"/>
                    <a:pt x="181007" y="0"/>
                    <a:pt x="246340" y="0"/>
                  </a:cubicBezTo>
                  <a:close/>
                </a:path>
              </a:pathLst>
            </a:custGeom>
            <a:gradFill rotWithShape="1">
              <a:gsLst>
                <a:gs pos="0">
                  <a:srgbClr val="30C2B7">
                    <a:alpha val="100000"/>
                  </a:srgbClr>
                </a:gs>
                <a:gs pos="33333">
                  <a:srgbClr val="70E1A6">
                    <a:alpha val="100000"/>
                  </a:srgbClr>
                </a:gs>
                <a:gs pos="66667">
                  <a:srgbClr val="96EFC1">
                    <a:alpha val="54000"/>
                  </a:srgbClr>
                </a:gs>
                <a:gs pos="100000">
                  <a:srgbClr val="96EFC1">
                    <a:alpha val="9500"/>
                  </a:srgbClr>
                </a:gs>
              </a:gsLst>
              <a:lin ang="2700000"/>
            </a:gradFill>
          </p:spPr>
          <p:txBody>
            <a:bodyPr/>
            <a:lstStyle/>
            <a:p>
              <a:endParaRPr lang="en-US"/>
            </a:p>
          </p:txBody>
        </p:sp>
        <p:sp>
          <p:nvSpPr>
            <p:cNvPr id="37" name="TextBox 37"/>
            <p:cNvSpPr txBox="1"/>
            <p:nvPr/>
          </p:nvSpPr>
          <p:spPr>
            <a:xfrm>
              <a:off x="0" y="-57150"/>
              <a:ext cx="513191" cy="708202"/>
            </a:xfrm>
            <a:prstGeom prst="rect">
              <a:avLst/>
            </a:prstGeom>
          </p:spPr>
          <p:txBody>
            <a:bodyPr lIns="33867" tIns="33867" rIns="33867" bIns="33867" rtlCol="0" anchor="ctr"/>
            <a:lstStyle/>
            <a:p>
              <a:pPr algn="ctr">
                <a:lnSpc>
                  <a:spcPts val="1680"/>
                </a:lnSpc>
              </a:pPr>
              <a:endParaRPr sz="1200"/>
            </a:p>
          </p:txBody>
        </p:sp>
      </p:grpSp>
      <p:sp>
        <p:nvSpPr>
          <p:cNvPr id="38" name="TextBox 38"/>
          <p:cNvSpPr txBox="1"/>
          <p:nvPr/>
        </p:nvSpPr>
        <p:spPr>
          <a:xfrm>
            <a:off x="3620978" y="3720290"/>
            <a:ext cx="2299881" cy="1081065"/>
          </a:xfrm>
          <a:prstGeom prst="rect">
            <a:avLst/>
          </a:prstGeom>
        </p:spPr>
        <p:txBody>
          <a:bodyPr lIns="0" tIns="0" rIns="0" bIns="0" rtlCol="0" anchor="t">
            <a:spAutoFit/>
          </a:bodyPr>
          <a:lstStyle/>
          <a:p>
            <a:pPr>
              <a:lnSpc>
                <a:spcPts val="1659"/>
              </a:lnSpc>
            </a:pPr>
            <a:r>
              <a:rPr lang="en-US" sz="1267" dirty="0">
                <a:solidFill>
                  <a:srgbClr val="373737"/>
                </a:solidFill>
                <a:latin typeface="Poppins"/>
                <a:ea typeface="Poppins"/>
                <a:cs typeface="Poppins"/>
                <a:sym typeface="Poppins"/>
              </a:rPr>
              <a:t>We Tried to address this problem by collecting all the materials in one place including study material and assignments material.</a:t>
            </a:r>
          </a:p>
        </p:txBody>
      </p:sp>
      <p:sp>
        <p:nvSpPr>
          <p:cNvPr id="39" name="TextBox 39"/>
          <p:cNvSpPr txBox="1"/>
          <p:nvPr/>
        </p:nvSpPr>
        <p:spPr>
          <a:xfrm>
            <a:off x="8790529" y="3720290"/>
            <a:ext cx="2261371" cy="1081065"/>
          </a:xfrm>
          <a:prstGeom prst="rect">
            <a:avLst/>
          </a:prstGeom>
        </p:spPr>
        <p:txBody>
          <a:bodyPr lIns="0" tIns="0" rIns="0" bIns="0" rtlCol="0" anchor="t">
            <a:spAutoFit/>
          </a:bodyPr>
          <a:lstStyle/>
          <a:p>
            <a:pPr>
              <a:lnSpc>
                <a:spcPts val="1659"/>
              </a:lnSpc>
            </a:pPr>
            <a:r>
              <a:rPr lang="en-US" sz="1267" dirty="0">
                <a:solidFill>
                  <a:srgbClr val="373737"/>
                </a:solidFill>
                <a:latin typeface="Poppins"/>
                <a:ea typeface="Poppins"/>
                <a:cs typeface="Poppins"/>
                <a:sym typeface="Poppins"/>
              </a:rPr>
              <a:t>This facilitates material adding and editing to the company’s side and material fetching and organizing for students.</a:t>
            </a:r>
          </a:p>
        </p:txBody>
      </p:sp>
      <p:sp>
        <p:nvSpPr>
          <p:cNvPr id="40" name="Freeform 40"/>
          <p:cNvSpPr/>
          <p:nvPr/>
        </p:nvSpPr>
        <p:spPr>
          <a:xfrm>
            <a:off x="11958610" y="2609544"/>
            <a:ext cx="407909" cy="852208"/>
          </a:xfrm>
          <a:custGeom>
            <a:avLst/>
            <a:gdLst/>
            <a:ahLst/>
            <a:cxnLst/>
            <a:rect l="l" t="t" r="r" b="b"/>
            <a:pathLst>
              <a:path w="611864" h="1278312">
                <a:moveTo>
                  <a:pt x="0" y="0"/>
                </a:moveTo>
                <a:lnTo>
                  <a:pt x="611864" y="0"/>
                </a:lnTo>
                <a:lnTo>
                  <a:pt x="611864" y="1278312"/>
                </a:lnTo>
                <a:lnTo>
                  <a:pt x="0" y="1278312"/>
                </a:lnTo>
                <a:lnTo>
                  <a:pt x="0" y="0"/>
                </a:lnTo>
                <a:close/>
              </a:path>
            </a:pathLst>
          </a:custGeom>
          <a:blipFill>
            <a:blip r:embed="rId3">
              <a:extLst>
                <a:ext uri="{96DAC541-7B7A-43D3-8B79-37D633B846F1}">
                  <asvg:svgBlip xmlns:asvg="http://schemas.microsoft.com/office/drawing/2016/SVG/main" r:embed="rId4"/>
                </a:ext>
              </a:extLst>
            </a:blip>
            <a:stretch>
              <a:fillRect r="-107354"/>
            </a:stretch>
          </a:blipFill>
        </p:spPr>
        <p:txBody>
          <a:bodyPr/>
          <a:lstStyle/>
          <a:p>
            <a:endParaRPr lang="en-US"/>
          </a:p>
        </p:txBody>
      </p:sp>
      <p:sp>
        <p:nvSpPr>
          <p:cNvPr id="41" name="Freeform 41"/>
          <p:cNvSpPr/>
          <p:nvPr/>
        </p:nvSpPr>
        <p:spPr>
          <a:xfrm>
            <a:off x="-97188" y="1385641"/>
            <a:ext cx="374215" cy="781815"/>
          </a:xfrm>
          <a:custGeom>
            <a:avLst/>
            <a:gdLst/>
            <a:ahLst/>
            <a:cxnLst/>
            <a:rect l="l" t="t" r="r" b="b"/>
            <a:pathLst>
              <a:path w="561323" h="1172722">
                <a:moveTo>
                  <a:pt x="0" y="0"/>
                </a:moveTo>
                <a:lnTo>
                  <a:pt x="561323" y="0"/>
                </a:lnTo>
                <a:lnTo>
                  <a:pt x="561323" y="1172723"/>
                </a:lnTo>
                <a:lnTo>
                  <a:pt x="0" y="1172723"/>
                </a:lnTo>
                <a:lnTo>
                  <a:pt x="0" y="0"/>
                </a:lnTo>
                <a:close/>
              </a:path>
            </a:pathLst>
          </a:custGeom>
          <a:blipFill>
            <a:blip r:embed="rId3">
              <a:extLst>
                <a:ext uri="{96DAC541-7B7A-43D3-8B79-37D633B846F1}">
                  <asvg:svgBlip xmlns:asvg="http://schemas.microsoft.com/office/drawing/2016/SVG/main" r:embed="rId4"/>
                </a:ext>
              </a:extLst>
            </a:blip>
            <a:stretch>
              <a:fillRect r="-107354"/>
            </a:stretch>
          </a:blipFill>
        </p:spPr>
        <p:txBody>
          <a:bodyPr/>
          <a:lstStyle/>
          <a:p>
            <a:endParaRPr lang="en-US"/>
          </a:p>
        </p:txBody>
      </p:sp>
      <p:sp>
        <p:nvSpPr>
          <p:cNvPr id="42" name="TextBox 41">
            <a:extLst>
              <a:ext uri="{FF2B5EF4-FFF2-40B4-BE49-F238E27FC236}">
                <a16:creationId xmlns:a16="http://schemas.microsoft.com/office/drawing/2014/main" id="{34934001-2AE7-4DED-FAF2-8BF4593F4CC7}"/>
              </a:ext>
            </a:extLst>
          </p:cNvPr>
          <p:cNvSpPr txBox="1"/>
          <p:nvPr/>
        </p:nvSpPr>
        <p:spPr>
          <a:xfrm>
            <a:off x="1590935" y="650408"/>
            <a:ext cx="3362066" cy="206595"/>
          </a:xfrm>
          <a:prstGeom prst="rect">
            <a:avLst/>
          </a:prstGeom>
        </p:spPr>
        <p:txBody>
          <a:bodyPr wrap="square" lIns="0" tIns="0" rIns="0" bIns="0" rtlCol="0" anchor="t">
            <a:spAutoFit/>
          </a:bodyPr>
          <a:lstStyle/>
          <a:p>
            <a:pPr>
              <a:lnSpc>
                <a:spcPts val="1680"/>
              </a:lnSpc>
            </a:pPr>
            <a:r>
              <a:rPr lang="en-US" sz="1200" b="1" dirty="0">
                <a:solidFill>
                  <a:srgbClr val="504F4F"/>
                </a:solidFill>
                <a:latin typeface="Poppins Medium"/>
                <a:ea typeface="Poppins Medium"/>
                <a:cs typeface="Poppins Medium"/>
                <a:sym typeface="Poppins Medium"/>
              </a:rPr>
              <a:t>Material Management</a:t>
            </a:r>
          </a:p>
        </p:txBody>
      </p:sp>
      <p:grpSp>
        <p:nvGrpSpPr>
          <p:cNvPr id="43" name="Group 42">
            <a:extLst>
              <a:ext uri="{FF2B5EF4-FFF2-40B4-BE49-F238E27FC236}">
                <a16:creationId xmlns:a16="http://schemas.microsoft.com/office/drawing/2014/main" id="{887203E5-C71A-573F-596A-00C4822CCAC6}"/>
              </a:ext>
            </a:extLst>
          </p:cNvPr>
          <p:cNvGrpSpPr/>
          <p:nvPr/>
        </p:nvGrpSpPr>
        <p:grpSpPr>
          <a:xfrm>
            <a:off x="1132039" y="617405"/>
            <a:ext cx="339686" cy="321278"/>
            <a:chOff x="1132039" y="617405"/>
            <a:chExt cx="339686" cy="321278"/>
          </a:xfrm>
        </p:grpSpPr>
        <p:grpSp>
          <p:nvGrpSpPr>
            <p:cNvPr id="44" name="Group 9">
              <a:extLst>
                <a:ext uri="{FF2B5EF4-FFF2-40B4-BE49-F238E27FC236}">
                  <a16:creationId xmlns:a16="http://schemas.microsoft.com/office/drawing/2014/main" id="{45DD090C-E1E2-E2A4-61F8-2723DE2D3940}"/>
                </a:ext>
              </a:extLst>
            </p:cNvPr>
            <p:cNvGrpSpPr/>
            <p:nvPr/>
          </p:nvGrpSpPr>
          <p:grpSpPr>
            <a:xfrm rot="-5400000">
              <a:off x="1209105" y="676062"/>
              <a:ext cx="252904" cy="272337"/>
              <a:chOff x="0" y="0"/>
              <a:chExt cx="1133007" cy="1220063"/>
            </a:xfrm>
          </p:grpSpPr>
          <p:sp>
            <p:nvSpPr>
              <p:cNvPr id="48" name="Freeform 10">
                <a:extLst>
                  <a:ext uri="{FF2B5EF4-FFF2-40B4-BE49-F238E27FC236}">
                    <a16:creationId xmlns:a16="http://schemas.microsoft.com/office/drawing/2014/main" id="{3A4DE960-6DE2-70CF-6E00-30A8C0B2AF24}"/>
                  </a:ext>
                </a:extLst>
              </p:cNvPr>
              <p:cNvSpPr/>
              <p:nvPr/>
            </p:nvSpPr>
            <p:spPr>
              <a:xfrm>
                <a:off x="0" y="0"/>
                <a:ext cx="1133007" cy="1220063"/>
              </a:xfrm>
              <a:custGeom>
                <a:avLst/>
                <a:gdLst/>
                <a:ahLst/>
                <a:cxnLst/>
                <a:rect l="l" t="t" r="r" b="b"/>
                <a:pathLst>
                  <a:path w="1133007" h="1220063">
                    <a:moveTo>
                      <a:pt x="204080" y="0"/>
                    </a:moveTo>
                    <a:lnTo>
                      <a:pt x="928926" y="0"/>
                    </a:lnTo>
                    <a:cubicBezTo>
                      <a:pt x="1041637" y="0"/>
                      <a:pt x="1133007" y="91370"/>
                      <a:pt x="1133007" y="204080"/>
                    </a:cubicBezTo>
                    <a:lnTo>
                      <a:pt x="1133007" y="1015983"/>
                    </a:lnTo>
                    <a:cubicBezTo>
                      <a:pt x="1133007" y="1128693"/>
                      <a:pt x="1041637" y="1220063"/>
                      <a:pt x="928926" y="1220063"/>
                    </a:cubicBezTo>
                    <a:lnTo>
                      <a:pt x="204080" y="1220063"/>
                    </a:lnTo>
                    <a:cubicBezTo>
                      <a:pt x="91370" y="1220063"/>
                      <a:pt x="0" y="1128693"/>
                      <a:pt x="0" y="1015983"/>
                    </a:cubicBezTo>
                    <a:lnTo>
                      <a:pt x="0" y="204080"/>
                    </a:lnTo>
                    <a:cubicBezTo>
                      <a:pt x="0" y="91370"/>
                      <a:pt x="91370" y="0"/>
                      <a:pt x="204080" y="0"/>
                    </a:cubicBezTo>
                    <a:close/>
                  </a:path>
                </a:pathLst>
              </a:custGeom>
              <a:gradFill rotWithShape="1">
                <a:gsLst>
                  <a:gs pos="0">
                    <a:srgbClr val="30C2B7">
                      <a:alpha val="100000"/>
                    </a:srgbClr>
                  </a:gs>
                  <a:gs pos="50000">
                    <a:srgbClr val="70E1A6">
                      <a:alpha val="100000"/>
                    </a:srgbClr>
                  </a:gs>
                  <a:gs pos="100000">
                    <a:srgbClr val="96EFC1">
                      <a:alpha val="100000"/>
                    </a:srgbClr>
                  </a:gs>
                </a:gsLst>
                <a:lin ang="2700000"/>
              </a:gradFill>
              <a:ln w="19050" cap="sq">
                <a:solidFill>
                  <a:srgbClr val="FFFFFF"/>
                </a:solidFill>
                <a:prstDash val="solid"/>
                <a:miter/>
              </a:ln>
            </p:spPr>
            <p:txBody>
              <a:bodyPr/>
              <a:lstStyle/>
              <a:p>
                <a:endParaRPr lang="en-US"/>
              </a:p>
            </p:txBody>
          </p:sp>
          <p:sp>
            <p:nvSpPr>
              <p:cNvPr id="49" name="TextBox 11">
                <a:extLst>
                  <a:ext uri="{FF2B5EF4-FFF2-40B4-BE49-F238E27FC236}">
                    <a16:creationId xmlns:a16="http://schemas.microsoft.com/office/drawing/2014/main" id="{6A339BDF-258D-CCF9-531D-71171CEEBC1D}"/>
                  </a:ext>
                </a:extLst>
              </p:cNvPr>
              <p:cNvSpPr txBox="1"/>
              <p:nvPr/>
            </p:nvSpPr>
            <p:spPr>
              <a:xfrm>
                <a:off x="0" y="-57150"/>
                <a:ext cx="1133007" cy="1277213"/>
              </a:xfrm>
              <a:prstGeom prst="rect">
                <a:avLst/>
              </a:prstGeom>
            </p:spPr>
            <p:txBody>
              <a:bodyPr lIns="33867" tIns="33867" rIns="33867" bIns="33867" rtlCol="0" anchor="ctr"/>
              <a:lstStyle/>
              <a:p>
                <a:pPr algn="ctr">
                  <a:lnSpc>
                    <a:spcPts val="1680"/>
                  </a:lnSpc>
                </a:pPr>
                <a:endParaRPr sz="1200"/>
              </a:p>
            </p:txBody>
          </p:sp>
        </p:grpSp>
        <p:grpSp>
          <p:nvGrpSpPr>
            <p:cNvPr id="45" name="Group 6">
              <a:extLst>
                <a:ext uri="{FF2B5EF4-FFF2-40B4-BE49-F238E27FC236}">
                  <a16:creationId xmlns:a16="http://schemas.microsoft.com/office/drawing/2014/main" id="{869C167F-D6C3-6DD3-8AAC-DF3BAE944B7C}"/>
                </a:ext>
              </a:extLst>
            </p:cNvPr>
            <p:cNvGrpSpPr/>
            <p:nvPr/>
          </p:nvGrpSpPr>
          <p:grpSpPr>
            <a:xfrm rot="-5400000">
              <a:off x="1141756" y="607688"/>
              <a:ext cx="252904" cy="272337"/>
              <a:chOff x="0" y="0"/>
              <a:chExt cx="1133007" cy="1220063"/>
            </a:xfrm>
          </p:grpSpPr>
          <p:sp>
            <p:nvSpPr>
              <p:cNvPr id="46" name="Freeform 7">
                <a:extLst>
                  <a:ext uri="{FF2B5EF4-FFF2-40B4-BE49-F238E27FC236}">
                    <a16:creationId xmlns:a16="http://schemas.microsoft.com/office/drawing/2014/main" id="{DB72D76D-BA29-B3F7-C159-E114E633629A}"/>
                  </a:ext>
                </a:extLst>
              </p:cNvPr>
              <p:cNvSpPr/>
              <p:nvPr/>
            </p:nvSpPr>
            <p:spPr>
              <a:xfrm>
                <a:off x="0" y="0"/>
                <a:ext cx="1133007" cy="1220063"/>
              </a:xfrm>
              <a:custGeom>
                <a:avLst/>
                <a:gdLst/>
                <a:ahLst/>
                <a:cxnLst/>
                <a:rect l="l" t="t" r="r" b="b"/>
                <a:pathLst>
                  <a:path w="1133007" h="1220063">
                    <a:moveTo>
                      <a:pt x="204080" y="0"/>
                    </a:moveTo>
                    <a:lnTo>
                      <a:pt x="928926" y="0"/>
                    </a:lnTo>
                    <a:cubicBezTo>
                      <a:pt x="1041637" y="0"/>
                      <a:pt x="1133007" y="91370"/>
                      <a:pt x="1133007" y="204080"/>
                    </a:cubicBezTo>
                    <a:lnTo>
                      <a:pt x="1133007" y="1015983"/>
                    </a:lnTo>
                    <a:cubicBezTo>
                      <a:pt x="1133007" y="1128693"/>
                      <a:pt x="1041637" y="1220063"/>
                      <a:pt x="928926" y="1220063"/>
                    </a:cubicBezTo>
                    <a:lnTo>
                      <a:pt x="204080" y="1220063"/>
                    </a:lnTo>
                    <a:cubicBezTo>
                      <a:pt x="91370" y="1220063"/>
                      <a:pt x="0" y="1128693"/>
                      <a:pt x="0" y="1015983"/>
                    </a:cubicBezTo>
                    <a:lnTo>
                      <a:pt x="0" y="204080"/>
                    </a:lnTo>
                    <a:cubicBezTo>
                      <a:pt x="0" y="91370"/>
                      <a:pt x="91370" y="0"/>
                      <a:pt x="204080" y="0"/>
                    </a:cubicBezTo>
                    <a:close/>
                  </a:path>
                </a:pathLst>
              </a:custGeom>
              <a:gradFill rotWithShape="1">
                <a:gsLst>
                  <a:gs pos="0">
                    <a:srgbClr val="30C2B7">
                      <a:alpha val="100000"/>
                    </a:srgbClr>
                  </a:gs>
                  <a:gs pos="50000">
                    <a:srgbClr val="70E1A6">
                      <a:alpha val="100000"/>
                    </a:srgbClr>
                  </a:gs>
                  <a:gs pos="100000">
                    <a:srgbClr val="96EFC1">
                      <a:alpha val="100000"/>
                    </a:srgbClr>
                  </a:gs>
                </a:gsLst>
                <a:lin ang="2700000"/>
              </a:gradFill>
              <a:ln w="19050" cap="sq">
                <a:solidFill>
                  <a:srgbClr val="FFFFFF"/>
                </a:solidFill>
                <a:prstDash val="solid"/>
                <a:miter/>
              </a:ln>
            </p:spPr>
            <p:txBody>
              <a:bodyPr/>
              <a:lstStyle/>
              <a:p>
                <a:endParaRPr lang="en-US"/>
              </a:p>
            </p:txBody>
          </p:sp>
          <p:sp>
            <p:nvSpPr>
              <p:cNvPr id="47" name="TextBox 8">
                <a:extLst>
                  <a:ext uri="{FF2B5EF4-FFF2-40B4-BE49-F238E27FC236}">
                    <a16:creationId xmlns:a16="http://schemas.microsoft.com/office/drawing/2014/main" id="{B40DBFAF-B295-9B9D-300D-929A29629A1F}"/>
                  </a:ext>
                </a:extLst>
              </p:cNvPr>
              <p:cNvSpPr txBox="1"/>
              <p:nvPr/>
            </p:nvSpPr>
            <p:spPr>
              <a:xfrm>
                <a:off x="0" y="-57150"/>
                <a:ext cx="1133007" cy="1277213"/>
              </a:xfrm>
              <a:prstGeom prst="rect">
                <a:avLst/>
              </a:prstGeom>
            </p:spPr>
            <p:txBody>
              <a:bodyPr lIns="33867" tIns="33867" rIns="33867" bIns="33867" rtlCol="0" anchor="ctr"/>
              <a:lstStyle/>
              <a:p>
                <a:pPr algn="ctr">
                  <a:lnSpc>
                    <a:spcPts val="1680"/>
                  </a:lnSpc>
                </a:pPr>
                <a:endParaRPr sz="1200"/>
              </a:p>
            </p:txBody>
          </p:sp>
        </p:grpSp>
      </p:grpSp>
    </p:spTree>
    <p:extLst>
      <p:ext uri="{BB962C8B-B14F-4D97-AF65-F5344CB8AC3E}">
        <p14:creationId xmlns:p14="http://schemas.microsoft.com/office/powerpoint/2010/main" val="257504723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643" r="-11643"/>
            </a:stretch>
          </a:blipFill>
        </p:spPr>
        <p:txBody>
          <a:bodyPr/>
          <a:lstStyle/>
          <a:p>
            <a:endParaRPr lang="en-US" dirty="0"/>
          </a:p>
        </p:txBody>
      </p:sp>
      <p:pic>
        <p:nvPicPr>
          <p:cNvPr id="27" name="Picture 26">
            <a:extLst>
              <a:ext uri="{FF2B5EF4-FFF2-40B4-BE49-F238E27FC236}">
                <a16:creationId xmlns:a16="http://schemas.microsoft.com/office/drawing/2014/main" id="{89B9C3F6-D7C1-F079-EDD7-4CBE0C7019D1}"/>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3" name="Freeform 3"/>
          <p:cNvSpPr/>
          <p:nvPr/>
        </p:nvSpPr>
        <p:spPr>
          <a:xfrm>
            <a:off x="0" y="1524750"/>
            <a:ext cx="178910" cy="373781"/>
          </a:xfrm>
          <a:custGeom>
            <a:avLst/>
            <a:gdLst/>
            <a:ahLst/>
            <a:cxnLst/>
            <a:rect l="l" t="t" r="r" b="b"/>
            <a:pathLst>
              <a:path w="268365" h="560671">
                <a:moveTo>
                  <a:pt x="0" y="0"/>
                </a:moveTo>
                <a:lnTo>
                  <a:pt x="268365" y="0"/>
                </a:lnTo>
                <a:lnTo>
                  <a:pt x="268365" y="560671"/>
                </a:lnTo>
                <a:lnTo>
                  <a:pt x="0" y="560671"/>
                </a:lnTo>
                <a:lnTo>
                  <a:pt x="0" y="0"/>
                </a:lnTo>
                <a:close/>
              </a:path>
            </a:pathLst>
          </a:custGeom>
          <a:blipFill>
            <a:blip r:embed="rId4">
              <a:extLst>
                <a:ext uri="{96DAC541-7B7A-43D3-8B79-37D633B846F1}">
                  <asvg:svgBlip xmlns:asvg="http://schemas.microsoft.com/office/drawing/2016/SVG/main" r:embed="rId5"/>
                </a:ext>
              </a:extLst>
            </a:blip>
            <a:stretch>
              <a:fillRect r="-107354"/>
            </a:stretch>
          </a:blipFill>
        </p:spPr>
        <p:txBody>
          <a:bodyPr/>
          <a:lstStyle/>
          <a:p>
            <a:endParaRPr lang="en-US"/>
          </a:p>
        </p:txBody>
      </p:sp>
      <p:grpSp>
        <p:nvGrpSpPr>
          <p:cNvPr id="16" name="Group 16"/>
          <p:cNvGrpSpPr/>
          <p:nvPr/>
        </p:nvGrpSpPr>
        <p:grpSpPr>
          <a:xfrm rot="8281243">
            <a:off x="10929910" y="5765993"/>
            <a:ext cx="2057400" cy="205740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0" cap="sq">
              <a:gradFill>
                <a:gsLst>
                  <a:gs pos="0">
                    <a:srgbClr val="30C2B7">
                      <a:alpha val="100000"/>
                    </a:srgbClr>
                  </a:gs>
                  <a:gs pos="33333">
                    <a:srgbClr val="70E1A6">
                      <a:alpha val="100000"/>
                    </a:srgbClr>
                  </a:gs>
                  <a:gs pos="66667">
                    <a:srgbClr val="96EFC1">
                      <a:alpha val="100000"/>
                    </a:srgbClr>
                  </a:gs>
                  <a:gs pos="100000">
                    <a:srgbClr val="96EFC1">
                      <a:alpha val="9500"/>
                    </a:srgbClr>
                  </a:gs>
                </a:gsLst>
                <a:lin ang="2700000"/>
              </a:gradFill>
              <a:prstDash val="solid"/>
              <a:miter/>
            </a:ln>
          </p:spPr>
          <p:txBody>
            <a:bodyPr/>
            <a:lstStyle/>
            <a:p>
              <a:endParaRPr lang="en-US"/>
            </a:p>
          </p:txBody>
        </p:sp>
        <p:sp>
          <p:nvSpPr>
            <p:cNvPr id="18" name="TextBox 18"/>
            <p:cNvSpPr txBox="1"/>
            <p:nvPr/>
          </p:nvSpPr>
          <p:spPr>
            <a:xfrm>
              <a:off x="76200" y="19050"/>
              <a:ext cx="660400" cy="717550"/>
            </a:xfrm>
            <a:prstGeom prst="rect">
              <a:avLst/>
            </a:prstGeom>
          </p:spPr>
          <p:txBody>
            <a:bodyPr lIns="33867" tIns="33867" rIns="33867" bIns="33867" rtlCol="0" anchor="ctr"/>
            <a:lstStyle/>
            <a:p>
              <a:pPr algn="ctr">
                <a:lnSpc>
                  <a:spcPts val="1680"/>
                </a:lnSpc>
              </a:pPr>
              <a:endParaRPr sz="1200"/>
            </a:p>
          </p:txBody>
        </p:sp>
      </p:grpSp>
      <p:grpSp>
        <p:nvGrpSpPr>
          <p:cNvPr id="19" name="Group 19"/>
          <p:cNvGrpSpPr/>
          <p:nvPr/>
        </p:nvGrpSpPr>
        <p:grpSpPr>
          <a:xfrm rot="-5400000">
            <a:off x="-434468" y="5671099"/>
            <a:ext cx="1299014" cy="1647975"/>
            <a:chOff x="0" y="0"/>
            <a:chExt cx="513191" cy="651052"/>
          </a:xfrm>
        </p:grpSpPr>
        <p:sp>
          <p:nvSpPr>
            <p:cNvPr id="20" name="Freeform 20"/>
            <p:cNvSpPr/>
            <p:nvPr/>
          </p:nvSpPr>
          <p:spPr>
            <a:xfrm>
              <a:off x="0" y="0"/>
              <a:ext cx="513191" cy="651052"/>
            </a:xfrm>
            <a:custGeom>
              <a:avLst/>
              <a:gdLst/>
              <a:ahLst/>
              <a:cxnLst/>
              <a:rect l="l" t="t" r="r" b="b"/>
              <a:pathLst>
                <a:path w="513191" h="651052">
                  <a:moveTo>
                    <a:pt x="246340" y="0"/>
                  </a:moveTo>
                  <a:lnTo>
                    <a:pt x="266850" y="0"/>
                  </a:lnTo>
                  <a:cubicBezTo>
                    <a:pt x="332184" y="0"/>
                    <a:pt x="394841" y="25954"/>
                    <a:pt x="441039" y="72151"/>
                  </a:cubicBezTo>
                  <a:cubicBezTo>
                    <a:pt x="487237" y="118349"/>
                    <a:pt x="513191" y="181007"/>
                    <a:pt x="513191" y="246340"/>
                  </a:cubicBezTo>
                  <a:lnTo>
                    <a:pt x="513191" y="404712"/>
                  </a:lnTo>
                  <a:cubicBezTo>
                    <a:pt x="513191" y="470045"/>
                    <a:pt x="487237" y="532703"/>
                    <a:pt x="441039" y="578900"/>
                  </a:cubicBezTo>
                  <a:cubicBezTo>
                    <a:pt x="394841" y="625098"/>
                    <a:pt x="332184" y="651052"/>
                    <a:pt x="266850" y="651052"/>
                  </a:cubicBezTo>
                  <a:lnTo>
                    <a:pt x="246340" y="651052"/>
                  </a:lnTo>
                  <a:cubicBezTo>
                    <a:pt x="181007" y="651052"/>
                    <a:pt x="118349" y="625098"/>
                    <a:pt x="72151" y="578900"/>
                  </a:cubicBezTo>
                  <a:cubicBezTo>
                    <a:pt x="25954" y="532703"/>
                    <a:pt x="0" y="470045"/>
                    <a:pt x="0" y="404712"/>
                  </a:cubicBezTo>
                  <a:lnTo>
                    <a:pt x="0" y="246340"/>
                  </a:lnTo>
                  <a:cubicBezTo>
                    <a:pt x="0" y="181007"/>
                    <a:pt x="25954" y="118349"/>
                    <a:pt x="72151" y="72151"/>
                  </a:cubicBezTo>
                  <a:cubicBezTo>
                    <a:pt x="118349" y="25954"/>
                    <a:pt x="181007" y="0"/>
                    <a:pt x="246340" y="0"/>
                  </a:cubicBezTo>
                  <a:close/>
                </a:path>
              </a:pathLst>
            </a:custGeom>
            <a:gradFill rotWithShape="1">
              <a:gsLst>
                <a:gs pos="0">
                  <a:srgbClr val="30C2B7">
                    <a:alpha val="100000"/>
                  </a:srgbClr>
                </a:gs>
                <a:gs pos="33333">
                  <a:srgbClr val="70E1A6">
                    <a:alpha val="100000"/>
                  </a:srgbClr>
                </a:gs>
                <a:gs pos="66667">
                  <a:srgbClr val="96EFC1">
                    <a:alpha val="54000"/>
                  </a:srgbClr>
                </a:gs>
                <a:gs pos="100000">
                  <a:srgbClr val="96EFC1">
                    <a:alpha val="9500"/>
                  </a:srgbClr>
                </a:gs>
              </a:gsLst>
              <a:lin ang="2700000"/>
            </a:gradFill>
          </p:spPr>
          <p:txBody>
            <a:bodyPr/>
            <a:lstStyle/>
            <a:p>
              <a:endParaRPr lang="en-US"/>
            </a:p>
          </p:txBody>
        </p:sp>
        <p:sp>
          <p:nvSpPr>
            <p:cNvPr id="21" name="TextBox 21"/>
            <p:cNvSpPr txBox="1"/>
            <p:nvPr/>
          </p:nvSpPr>
          <p:spPr>
            <a:xfrm>
              <a:off x="0" y="-57150"/>
              <a:ext cx="513191" cy="708202"/>
            </a:xfrm>
            <a:prstGeom prst="rect">
              <a:avLst/>
            </a:prstGeom>
          </p:spPr>
          <p:txBody>
            <a:bodyPr lIns="33867" tIns="33867" rIns="33867" bIns="33867" rtlCol="0" anchor="ctr"/>
            <a:lstStyle/>
            <a:p>
              <a:pPr algn="ctr">
                <a:lnSpc>
                  <a:spcPts val="1680"/>
                </a:lnSpc>
              </a:pPr>
              <a:endParaRPr sz="1200"/>
            </a:p>
          </p:txBody>
        </p:sp>
      </p:grpSp>
      <p:sp>
        <p:nvSpPr>
          <p:cNvPr id="34" name="Freeform 34"/>
          <p:cNvSpPr/>
          <p:nvPr/>
        </p:nvSpPr>
        <p:spPr>
          <a:xfrm>
            <a:off x="11958610" y="2284335"/>
            <a:ext cx="407909" cy="852208"/>
          </a:xfrm>
          <a:custGeom>
            <a:avLst/>
            <a:gdLst/>
            <a:ahLst/>
            <a:cxnLst/>
            <a:rect l="l" t="t" r="r" b="b"/>
            <a:pathLst>
              <a:path w="611864" h="1278312">
                <a:moveTo>
                  <a:pt x="0" y="0"/>
                </a:moveTo>
                <a:lnTo>
                  <a:pt x="611864" y="0"/>
                </a:lnTo>
                <a:lnTo>
                  <a:pt x="611864" y="1278313"/>
                </a:lnTo>
                <a:lnTo>
                  <a:pt x="0" y="1278313"/>
                </a:lnTo>
                <a:lnTo>
                  <a:pt x="0" y="0"/>
                </a:lnTo>
                <a:close/>
              </a:path>
            </a:pathLst>
          </a:custGeom>
          <a:blipFill>
            <a:blip r:embed="rId4">
              <a:extLst>
                <a:ext uri="{96DAC541-7B7A-43D3-8B79-37D633B846F1}">
                  <asvg:svgBlip xmlns:asvg="http://schemas.microsoft.com/office/drawing/2016/SVG/main" r:embed="rId5"/>
                </a:ext>
              </a:extLst>
            </a:blip>
            <a:stretch>
              <a:fillRect r="-107354"/>
            </a:stretch>
          </a:blipFill>
        </p:spPr>
        <p:txBody>
          <a:bodyPr/>
          <a:lstStyle/>
          <a:p>
            <a:endParaRPr lang="en-US"/>
          </a:p>
        </p:txBody>
      </p:sp>
      <p:sp>
        <p:nvSpPr>
          <p:cNvPr id="35" name="Freeform 35"/>
          <p:cNvSpPr/>
          <p:nvPr/>
        </p:nvSpPr>
        <p:spPr>
          <a:xfrm>
            <a:off x="-97188" y="1385641"/>
            <a:ext cx="374215" cy="781815"/>
          </a:xfrm>
          <a:custGeom>
            <a:avLst/>
            <a:gdLst/>
            <a:ahLst/>
            <a:cxnLst/>
            <a:rect l="l" t="t" r="r" b="b"/>
            <a:pathLst>
              <a:path w="561323" h="1172722">
                <a:moveTo>
                  <a:pt x="0" y="0"/>
                </a:moveTo>
                <a:lnTo>
                  <a:pt x="561323" y="0"/>
                </a:lnTo>
                <a:lnTo>
                  <a:pt x="561323" y="1172723"/>
                </a:lnTo>
                <a:lnTo>
                  <a:pt x="0" y="1172723"/>
                </a:lnTo>
                <a:lnTo>
                  <a:pt x="0" y="0"/>
                </a:lnTo>
                <a:close/>
              </a:path>
            </a:pathLst>
          </a:custGeom>
          <a:blipFill>
            <a:blip r:embed="rId4">
              <a:extLst>
                <a:ext uri="{96DAC541-7B7A-43D3-8B79-37D633B846F1}">
                  <asvg:svgBlip xmlns:asvg="http://schemas.microsoft.com/office/drawing/2016/SVG/main" r:embed="rId5"/>
                </a:ext>
              </a:extLst>
            </a:blip>
            <a:stretch>
              <a:fillRect r="-107354"/>
            </a:stretch>
          </a:blipFill>
        </p:spPr>
        <p:txBody>
          <a:bodyPr/>
          <a:lstStyle/>
          <a:p>
            <a:endParaRPr lang="en-US"/>
          </a:p>
        </p:txBody>
      </p:sp>
      <p:grpSp>
        <p:nvGrpSpPr>
          <p:cNvPr id="5" name="Group 4">
            <a:extLst>
              <a:ext uri="{FF2B5EF4-FFF2-40B4-BE49-F238E27FC236}">
                <a16:creationId xmlns:a16="http://schemas.microsoft.com/office/drawing/2014/main" id="{F2249D23-620D-0FA8-2335-C9DAB1790C4B}"/>
              </a:ext>
            </a:extLst>
          </p:cNvPr>
          <p:cNvGrpSpPr/>
          <p:nvPr/>
        </p:nvGrpSpPr>
        <p:grpSpPr>
          <a:xfrm>
            <a:off x="1132039" y="617405"/>
            <a:ext cx="339686" cy="321278"/>
            <a:chOff x="1132039" y="617405"/>
            <a:chExt cx="339686" cy="321278"/>
          </a:xfrm>
        </p:grpSpPr>
        <p:grpSp>
          <p:nvGrpSpPr>
            <p:cNvPr id="6" name="Group 9">
              <a:extLst>
                <a:ext uri="{FF2B5EF4-FFF2-40B4-BE49-F238E27FC236}">
                  <a16:creationId xmlns:a16="http://schemas.microsoft.com/office/drawing/2014/main" id="{ED17FBC3-359C-807A-D145-2A86F7F592D6}"/>
                </a:ext>
              </a:extLst>
            </p:cNvPr>
            <p:cNvGrpSpPr/>
            <p:nvPr/>
          </p:nvGrpSpPr>
          <p:grpSpPr>
            <a:xfrm rot="-5400000">
              <a:off x="1209105" y="676062"/>
              <a:ext cx="252904" cy="272337"/>
              <a:chOff x="0" y="0"/>
              <a:chExt cx="1133007" cy="1220063"/>
            </a:xfrm>
          </p:grpSpPr>
          <p:sp>
            <p:nvSpPr>
              <p:cNvPr id="13" name="Freeform 10">
                <a:extLst>
                  <a:ext uri="{FF2B5EF4-FFF2-40B4-BE49-F238E27FC236}">
                    <a16:creationId xmlns:a16="http://schemas.microsoft.com/office/drawing/2014/main" id="{0136CC5C-718B-84F0-09EB-940F47BD2F7F}"/>
                  </a:ext>
                </a:extLst>
              </p:cNvPr>
              <p:cNvSpPr/>
              <p:nvPr/>
            </p:nvSpPr>
            <p:spPr>
              <a:xfrm>
                <a:off x="0" y="0"/>
                <a:ext cx="1133007" cy="1220063"/>
              </a:xfrm>
              <a:custGeom>
                <a:avLst/>
                <a:gdLst/>
                <a:ahLst/>
                <a:cxnLst/>
                <a:rect l="l" t="t" r="r" b="b"/>
                <a:pathLst>
                  <a:path w="1133007" h="1220063">
                    <a:moveTo>
                      <a:pt x="204080" y="0"/>
                    </a:moveTo>
                    <a:lnTo>
                      <a:pt x="928926" y="0"/>
                    </a:lnTo>
                    <a:cubicBezTo>
                      <a:pt x="1041637" y="0"/>
                      <a:pt x="1133007" y="91370"/>
                      <a:pt x="1133007" y="204080"/>
                    </a:cubicBezTo>
                    <a:lnTo>
                      <a:pt x="1133007" y="1015983"/>
                    </a:lnTo>
                    <a:cubicBezTo>
                      <a:pt x="1133007" y="1128693"/>
                      <a:pt x="1041637" y="1220063"/>
                      <a:pt x="928926" y="1220063"/>
                    </a:cubicBezTo>
                    <a:lnTo>
                      <a:pt x="204080" y="1220063"/>
                    </a:lnTo>
                    <a:cubicBezTo>
                      <a:pt x="91370" y="1220063"/>
                      <a:pt x="0" y="1128693"/>
                      <a:pt x="0" y="1015983"/>
                    </a:cubicBezTo>
                    <a:lnTo>
                      <a:pt x="0" y="204080"/>
                    </a:lnTo>
                    <a:cubicBezTo>
                      <a:pt x="0" y="91370"/>
                      <a:pt x="91370" y="0"/>
                      <a:pt x="204080" y="0"/>
                    </a:cubicBezTo>
                    <a:close/>
                  </a:path>
                </a:pathLst>
              </a:custGeom>
              <a:gradFill rotWithShape="1">
                <a:gsLst>
                  <a:gs pos="0">
                    <a:srgbClr val="30C2B7">
                      <a:alpha val="100000"/>
                    </a:srgbClr>
                  </a:gs>
                  <a:gs pos="50000">
                    <a:srgbClr val="70E1A6">
                      <a:alpha val="100000"/>
                    </a:srgbClr>
                  </a:gs>
                  <a:gs pos="100000">
                    <a:srgbClr val="96EFC1">
                      <a:alpha val="100000"/>
                    </a:srgbClr>
                  </a:gs>
                </a:gsLst>
                <a:lin ang="2700000"/>
              </a:gradFill>
              <a:ln w="19050" cap="sq">
                <a:solidFill>
                  <a:srgbClr val="FFFFFF"/>
                </a:solidFill>
                <a:prstDash val="solid"/>
                <a:miter/>
              </a:ln>
            </p:spPr>
            <p:txBody>
              <a:bodyPr/>
              <a:lstStyle/>
              <a:p>
                <a:endParaRPr lang="en-US"/>
              </a:p>
            </p:txBody>
          </p:sp>
          <p:sp>
            <p:nvSpPr>
              <p:cNvPr id="14" name="TextBox 11">
                <a:extLst>
                  <a:ext uri="{FF2B5EF4-FFF2-40B4-BE49-F238E27FC236}">
                    <a16:creationId xmlns:a16="http://schemas.microsoft.com/office/drawing/2014/main" id="{5A97BD5D-23D7-FA0F-15E3-137338E34CF3}"/>
                  </a:ext>
                </a:extLst>
              </p:cNvPr>
              <p:cNvSpPr txBox="1"/>
              <p:nvPr/>
            </p:nvSpPr>
            <p:spPr>
              <a:xfrm>
                <a:off x="0" y="-57150"/>
                <a:ext cx="1133007" cy="1277213"/>
              </a:xfrm>
              <a:prstGeom prst="rect">
                <a:avLst/>
              </a:prstGeom>
            </p:spPr>
            <p:txBody>
              <a:bodyPr lIns="33867" tIns="33867" rIns="33867" bIns="33867" rtlCol="0" anchor="ctr"/>
              <a:lstStyle/>
              <a:p>
                <a:pPr algn="ctr">
                  <a:lnSpc>
                    <a:spcPts val="1680"/>
                  </a:lnSpc>
                </a:pPr>
                <a:endParaRPr sz="1200"/>
              </a:p>
            </p:txBody>
          </p:sp>
        </p:grpSp>
        <p:grpSp>
          <p:nvGrpSpPr>
            <p:cNvPr id="8" name="Group 6">
              <a:extLst>
                <a:ext uri="{FF2B5EF4-FFF2-40B4-BE49-F238E27FC236}">
                  <a16:creationId xmlns:a16="http://schemas.microsoft.com/office/drawing/2014/main" id="{A82E972D-ED9D-EFD2-2382-B9C29DD2F394}"/>
                </a:ext>
              </a:extLst>
            </p:cNvPr>
            <p:cNvGrpSpPr/>
            <p:nvPr/>
          </p:nvGrpSpPr>
          <p:grpSpPr>
            <a:xfrm rot="-5400000">
              <a:off x="1141756" y="607688"/>
              <a:ext cx="252904" cy="272337"/>
              <a:chOff x="0" y="0"/>
              <a:chExt cx="1133007" cy="1220063"/>
            </a:xfrm>
          </p:grpSpPr>
          <p:sp>
            <p:nvSpPr>
              <p:cNvPr id="10" name="Freeform 7">
                <a:extLst>
                  <a:ext uri="{FF2B5EF4-FFF2-40B4-BE49-F238E27FC236}">
                    <a16:creationId xmlns:a16="http://schemas.microsoft.com/office/drawing/2014/main" id="{AD2D5F27-3426-5B65-75B2-E4D9BD7BA1E7}"/>
                  </a:ext>
                </a:extLst>
              </p:cNvPr>
              <p:cNvSpPr/>
              <p:nvPr/>
            </p:nvSpPr>
            <p:spPr>
              <a:xfrm>
                <a:off x="0" y="0"/>
                <a:ext cx="1133007" cy="1220063"/>
              </a:xfrm>
              <a:custGeom>
                <a:avLst/>
                <a:gdLst/>
                <a:ahLst/>
                <a:cxnLst/>
                <a:rect l="l" t="t" r="r" b="b"/>
                <a:pathLst>
                  <a:path w="1133007" h="1220063">
                    <a:moveTo>
                      <a:pt x="204080" y="0"/>
                    </a:moveTo>
                    <a:lnTo>
                      <a:pt x="928926" y="0"/>
                    </a:lnTo>
                    <a:cubicBezTo>
                      <a:pt x="1041637" y="0"/>
                      <a:pt x="1133007" y="91370"/>
                      <a:pt x="1133007" y="204080"/>
                    </a:cubicBezTo>
                    <a:lnTo>
                      <a:pt x="1133007" y="1015983"/>
                    </a:lnTo>
                    <a:cubicBezTo>
                      <a:pt x="1133007" y="1128693"/>
                      <a:pt x="1041637" y="1220063"/>
                      <a:pt x="928926" y="1220063"/>
                    </a:cubicBezTo>
                    <a:lnTo>
                      <a:pt x="204080" y="1220063"/>
                    </a:lnTo>
                    <a:cubicBezTo>
                      <a:pt x="91370" y="1220063"/>
                      <a:pt x="0" y="1128693"/>
                      <a:pt x="0" y="1015983"/>
                    </a:cubicBezTo>
                    <a:lnTo>
                      <a:pt x="0" y="204080"/>
                    </a:lnTo>
                    <a:cubicBezTo>
                      <a:pt x="0" y="91370"/>
                      <a:pt x="91370" y="0"/>
                      <a:pt x="204080" y="0"/>
                    </a:cubicBezTo>
                    <a:close/>
                  </a:path>
                </a:pathLst>
              </a:custGeom>
              <a:gradFill rotWithShape="1">
                <a:gsLst>
                  <a:gs pos="0">
                    <a:srgbClr val="30C2B7">
                      <a:alpha val="100000"/>
                    </a:srgbClr>
                  </a:gs>
                  <a:gs pos="50000">
                    <a:srgbClr val="70E1A6">
                      <a:alpha val="100000"/>
                    </a:srgbClr>
                  </a:gs>
                  <a:gs pos="100000">
                    <a:srgbClr val="96EFC1">
                      <a:alpha val="100000"/>
                    </a:srgbClr>
                  </a:gs>
                </a:gsLst>
                <a:lin ang="2700000"/>
              </a:gradFill>
              <a:ln w="19050" cap="sq">
                <a:solidFill>
                  <a:srgbClr val="FFFFFF"/>
                </a:solidFill>
                <a:prstDash val="solid"/>
                <a:miter/>
              </a:ln>
            </p:spPr>
            <p:txBody>
              <a:bodyPr/>
              <a:lstStyle/>
              <a:p>
                <a:endParaRPr lang="en-US"/>
              </a:p>
            </p:txBody>
          </p:sp>
          <p:sp>
            <p:nvSpPr>
              <p:cNvPr id="12" name="TextBox 8">
                <a:extLst>
                  <a:ext uri="{FF2B5EF4-FFF2-40B4-BE49-F238E27FC236}">
                    <a16:creationId xmlns:a16="http://schemas.microsoft.com/office/drawing/2014/main" id="{F6F4421C-C336-444F-5E9C-58208E23BE14}"/>
                  </a:ext>
                </a:extLst>
              </p:cNvPr>
              <p:cNvSpPr txBox="1"/>
              <p:nvPr/>
            </p:nvSpPr>
            <p:spPr>
              <a:xfrm>
                <a:off x="0" y="-57150"/>
                <a:ext cx="1133007" cy="1277213"/>
              </a:xfrm>
              <a:prstGeom prst="rect">
                <a:avLst/>
              </a:prstGeom>
            </p:spPr>
            <p:txBody>
              <a:bodyPr lIns="33867" tIns="33867" rIns="33867" bIns="33867" rtlCol="0" anchor="ctr"/>
              <a:lstStyle/>
              <a:p>
                <a:pPr algn="ctr">
                  <a:lnSpc>
                    <a:spcPts val="1680"/>
                  </a:lnSpc>
                </a:pPr>
                <a:endParaRPr sz="1200"/>
              </a:p>
            </p:txBody>
          </p:sp>
        </p:grpSp>
      </p:grpSp>
      <p:sp>
        <p:nvSpPr>
          <p:cNvPr id="7" name="TextBox 41">
            <a:extLst>
              <a:ext uri="{FF2B5EF4-FFF2-40B4-BE49-F238E27FC236}">
                <a16:creationId xmlns:a16="http://schemas.microsoft.com/office/drawing/2014/main" id="{45D88F38-3BD0-D5CE-998E-930AFE8D1494}"/>
              </a:ext>
            </a:extLst>
          </p:cNvPr>
          <p:cNvSpPr txBox="1"/>
          <p:nvPr/>
        </p:nvSpPr>
        <p:spPr>
          <a:xfrm>
            <a:off x="1590934" y="650408"/>
            <a:ext cx="4238365" cy="206595"/>
          </a:xfrm>
          <a:prstGeom prst="rect">
            <a:avLst/>
          </a:prstGeom>
        </p:spPr>
        <p:txBody>
          <a:bodyPr wrap="square" lIns="0" tIns="0" rIns="0" bIns="0" rtlCol="0" anchor="t">
            <a:spAutoFit/>
          </a:bodyPr>
          <a:lstStyle/>
          <a:p>
            <a:pPr>
              <a:lnSpc>
                <a:spcPts val="1680"/>
              </a:lnSpc>
            </a:pPr>
            <a:r>
              <a:rPr lang="en-US" sz="1200" b="1" dirty="0">
                <a:solidFill>
                  <a:schemeClr val="bg1"/>
                </a:solidFill>
                <a:latin typeface="Poppins Medium"/>
                <a:ea typeface="Poppins Medium"/>
                <a:cs typeface="Poppins Medium"/>
                <a:sym typeface="Poppins Medium"/>
              </a:rPr>
              <a:t>Material Management Company’s side</a:t>
            </a:r>
          </a:p>
        </p:txBody>
      </p:sp>
      <p:pic>
        <p:nvPicPr>
          <p:cNvPr id="30" name="Picture 29" descr="A screenshot of a phone&#10;&#10;Description automatically generated">
            <a:extLst>
              <a:ext uri="{FF2B5EF4-FFF2-40B4-BE49-F238E27FC236}">
                <a16:creationId xmlns:a16="http://schemas.microsoft.com/office/drawing/2014/main" id="{A2E845E7-5454-0982-C000-07FB5E950D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5437" y="1053018"/>
            <a:ext cx="2612242" cy="5804982"/>
          </a:xfrm>
          <a:prstGeom prst="rect">
            <a:avLst/>
          </a:prstGeom>
        </p:spPr>
      </p:pic>
      <p:pic>
        <p:nvPicPr>
          <p:cNvPr id="38" name="Picture 37" descr="A screenshot of a phone&#10;&#10;Description automatically generated">
            <a:extLst>
              <a:ext uri="{FF2B5EF4-FFF2-40B4-BE49-F238E27FC236}">
                <a16:creationId xmlns:a16="http://schemas.microsoft.com/office/drawing/2014/main" id="{66A77B2B-9B4E-D490-51CC-B25FAE661CF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75840" y="1034638"/>
            <a:ext cx="2607950" cy="5795444"/>
          </a:xfrm>
          <a:prstGeom prst="rect">
            <a:avLst/>
          </a:prstGeom>
        </p:spPr>
      </p:pic>
      <p:pic>
        <p:nvPicPr>
          <p:cNvPr id="39" name="Picture 38" descr="A screenshot of a phone&#10;&#10;Description automatically generated">
            <a:extLst>
              <a:ext uri="{FF2B5EF4-FFF2-40B4-BE49-F238E27FC236}">
                <a16:creationId xmlns:a16="http://schemas.microsoft.com/office/drawing/2014/main" id="{FB1EA4B0-85A3-650B-0F6C-FD9C5FA664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31951" y="1056398"/>
            <a:ext cx="2607950" cy="5795444"/>
          </a:xfrm>
          <a:prstGeom prst="rect">
            <a:avLst/>
          </a:prstGeom>
        </p:spPr>
      </p:pic>
      <p:pic>
        <p:nvPicPr>
          <p:cNvPr id="40" name="Picture 39" descr="A screenshot of a computer&#10;&#10;Description automatically generated">
            <a:extLst>
              <a:ext uri="{FF2B5EF4-FFF2-40B4-BE49-F238E27FC236}">
                <a16:creationId xmlns:a16="http://schemas.microsoft.com/office/drawing/2014/main" id="{7834F61A-256E-7CE8-68EA-9228E6E7A43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88063" y="1062556"/>
            <a:ext cx="2607950" cy="5795444"/>
          </a:xfrm>
          <a:prstGeom prst="rect">
            <a:avLst/>
          </a:prstGeom>
        </p:spPr>
      </p:pic>
    </p:spTree>
    <p:extLst>
      <p:ext uri="{BB962C8B-B14F-4D97-AF65-F5344CB8AC3E}">
        <p14:creationId xmlns:p14="http://schemas.microsoft.com/office/powerpoint/2010/main" val="156507463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1+#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fill="hold"/>
                                        <p:tgtEl>
                                          <p:spTgt spid="38"/>
                                        </p:tgtEl>
                                        <p:attrNameLst>
                                          <p:attrName>ppt_x</p:attrName>
                                        </p:attrNameLst>
                                      </p:cBhvr>
                                      <p:tavLst>
                                        <p:tav tm="0">
                                          <p:val>
                                            <p:strVal val="1+#ppt_w/2"/>
                                          </p:val>
                                        </p:tav>
                                        <p:tav tm="100000">
                                          <p:val>
                                            <p:strVal val="#ppt_x"/>
                                          </p:val>
                                        </p:tav>
                                      </p:tavLst>
                                    </p:anim>
                                    <p:anim calcmode="lin" valueType="num">
                                      <p:cBhvr additive="base">
                                        <p:cTn id="12" dur="500" fill="hold"/>
                                        <p:tgtEl>
                                          <p:spTgt spid="38"/>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1+#ppt_w/2"/>
                                          </p:val>
                                        </p:tav>
                                        <p:tav tm="100000">
                                          <p:val>
                                            <p:strVal val="#ppt_x"/>
                                          </p:val>
                                        </p:tav>
                                      </p:tavLst>
                                    </p:anim>
                                    <p:anim calcmode="lin" valueType="num">
                                      <p:cBhvr additive="base">
                                        <p:cTn id="16" dur="500" fill="hold"/>
                                        <p:tgtEl>
                                          <p:spTgt spid="39"/>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500" fill="hold"/>
                                        <p:tgtEl>
                                          <p:spTgt spid="40"/>
                                        </p:tgtEl>
                                        <p:attrNameLst>
                                          <p:attrName>ppt_x</p:attrName>
                                        </p:attrNameLst>
                                      </p:cBhvr>
                                      <p:tavLst>
                                        <p:tav tm="0">
                                          <p:val>
                                            <p:strVal val="1+#ppt_w/2"/>
                                          </p:val>
                                        </p:tav>
                                        <p:tav tm="100000">
                                          <p:val>
                                            <p:strVal val="#ppt_x"/>
                                          </p:val>
                                        </p:tav>
                                      </p:tavLst>
                                    </p:anim>
                                    <p:anim calcmode="lin" valueType="num">
                                      <p:cBhvr additive="base">
                                        <p:cTn id="20"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643" r="-11643"/>
            </a:stretch>
          </a:blipFill>
        </p:spPr>
        <p:txBody>
          <a:bodyPr/>
          <a:lstStyle/>
          <a:p>
            <a:endParaRPr lang="en-US" dirty="0"/>
          </a:p>
        </p:txBody>
      </p:sp>
      <p:pic>
        <p:nvPicPr>
          <p:cNvPr id="27" name="Picture 26">
            <a:extLst>
              <a:ext uri="{FF2B5EF4-FFF2-40B4-BE49-F238E27FC236}">
                <a16:creationId xmlns:a16="http://schemas.microsoft.com/office/drawing/2014/main" id="{89B9C3F6-D7C1-F079-EDD7-4CBE0C7019D1}"/>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3" name="Freeform 3"/>
          <p:cNvSpPr/>
          <p:nvPr/>
        </p:nvSpPr>
        <p:spPr>
          <a:xfrm>
            <a:off x="0" y="1524750"/>
            <a:ext cx="178910" cy="373781"/>
          </a:xfrm>
          <a:custGeom>
            <a:avLst/>
            <a:gdLst/>
            <a:ahLst/>
            <a:cxnLst/>
            <a:rect l="l" t="t" r="r" b="b"/>
            <a:pathLst>
              <a:path w="268365" h="560671">
                <a:moveTo>
                  <a:pt x="0" y="0"/>
                </a:moveTo>
                <a:lnTo>
                  <a:pt x="268365" y="0"/>
                </a:lnTo>
                <a:lnTo>
                  <a:pt x="268365" y="560671"/>
                </a:lnTo>
                <a:lnTo>
                  <a:pt x="0" y="560671"/>
                </a:lnTo>
                <a:lnTo>
                  <a:pt x="0" y="0"/>
                </a:lnTo>
                <a:close/>
              </a:path>
            </a:pathLst>
          </a:custGeom>
          <a:blipFill>
            <a:blip r:embed="rId4">
              <a:extLst>
                <a:ext uri="{96DAC541-7B7A-43D3-8B79-37D633B846F1}">
                  <asvg:svgBlip xmlns:asvg="http://schemas.microsoft.com/office/drawing/2016/SVG/main" r:embed="rId5"/>
                </a:ext>
              </a:extLst>
            </a:blip>
            <a:stretch>
              <a:fillRect r="-107354"/>
            </a:stretch>
          </a:blipFill>
        </p:spPr>
        <p:txBody>
          <a:bodyPr/>
          <a:lstStyle/>
          <a:p>
            <a:endParaRPr lang="en-US"/>
          </a:p>
        </p:txBody>
      </p:sp>
      <p:grpSp>
        <p:nvGrpSpPr>
          <p:cNvPr id="16" name="Group 16"/>
          <p:cNvGrpSpPr/>
          <p:nvPr/>
        </p:nvGrpSpPr>
        <p:grpSpPr>
          <a:xfrm rot="8281243">
            <a:off x="10929910" y="5765993"/>
            <a:ext cx="2057400" cy="205740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0" cap="sq">
              <a:gradFill>
                <a:gsLst>
                  <a:gs pos="0">
                    <a:srgbClr val="30C2B7">
                      <a:alpha val="100000"/>
                    </a:srgbClr>
                  </a:gs>
                  <a:gs pos="33333">
                    <a:srgbClr val="70E1A6">
                      <a:alpha val="100000"/>
                    </a:srgbClr>
                  </a:gs>
                  <a:gs pos="66667">
                    <a:srgbClr val="96EFC1">
                      <a:alpha val="100000"/>
                    </a:srgbClr>
                  </a:gs>
                  <a:gs pos="100000">
                    <a:srgbClr val="96EFC1">
                      <a:alpha val="9500"/>
                    </a:srgbClr>
                  </a:gs>
                </a:gsLst>
                <a:lin ang="2700000"/>
              </a:gradFill>
              <a:prstDash val="solid"/>
              <a:miter/>
            </a:ln>
          </p:spPr>
          <p:txBody>
            <a:bodyPr/>
            <a:lstStyle/>
            <a:p>
              <a:endParaRPr lang="en-US"/>
            </a:p>
          </p:txBody>
        </p:sp>
        <p:sp>
          <p:nvSpPr>
            <p:cNvPr id="18" name="TextBox 18"/>
            <p:cNvSpPr txBox="1"/>
            <p:nvPr/>
          </p:nvSpPr>
          <p:spPr>
            <a:xfrm>
              <a:off x="76200" y="19050"/>
              <a:ext cx="660400" cy="717550"/>
            </a:xfrm>
            <a:prstGeom prst="rect">
              <a:avLst/>
            </a:prstGeom>
          </p:spPr>
          <p:txBody>
            <a:bodyPr lIns="33867" tIns="33867" rIns="33867" bIns="33867" rtlCol="0" anchor="ctr"/>
            <a:lstStyle/>
            <a:p>
              <a:pPr algn="ctr">
                <a:lnSpc>
                  <a:spcPts val="1680"/>
                </a:lnSpc>
              </a:pPr>
              <a:endParaRPr sz="1200"/>
            </a:p>
          </p:txBody>
        </p:sp>
      </p:grpSp>
      <p:grpSp>
        <p:nvGrpSpPr>
          <p:cNvPr id="19" name="Group 19"/>
          <p:cNvGrpSpPr/>
          <p:nvPr/>
        </p:nvGrpSpPr>
        <p:grpSpPr>
          <a:xfrm rot="-5400000">
            <a:off x="-434468" y="5671099"/>
            <a:ext cx="1299014" cy="1647975"/>
            <a:chOff x="0" y="0"/>
            <a:chExt cx="513191" cy="651052"/>
          </a:xfrm>
        </p:grpSpPr>
        <p:sp>
          <p:nvSpPr>
            <p:cNvPr id="20" name="Freeform 20"/>
            <p:cNvSpPr/>
            <p:nvPr/>
          </p:nvSpPr>
          <p:spPr>
            <a:xfrm>
              <a:off x="0" y="0"/>
              <a:ext cx="513191" cy="651052"/>
            </a:xfrm>
            <a:custGeom>
              <a:avLst/>
              <a:gdLst/>
              <a:ahLst/>
              <a:cxnLst/>
              <a:rect l="l" t="t" r="r" b="b"/>
              <a:pathLst>
                <a:path w="513191" h="651052">
                  <a:moveTo>
                    <a:pt x="246340" y="0"/>
                  </a:moveTo>
                  <a:lnTo>
                    <a:pt x="266850" y="0"/>
                  </a:lnTo>
                  <a:cubicBezTo>
                    <a:pt x="332184" y="0"/>
                    <a:pt x="394841" y="25954"/>
                    <a:pt x="441039" y="72151"/>
                  </a:cubicBezTo>
                  <a:cubicBezTo>
                    <a:pt x="487237" y="118349"/>
                    <a:pt x="513191" y="181007"/>
                    <a:pt x="513191" y="246340"/>
                  </a:cubicBezTo>
                  <a:lnTo>
                    <a:pt x="513191" y="404712"/>
                  </a:lnTo>
                  <a:cubicBezTo>
                    <a:pt x="513191" y="470045"/>
                    <a:pt x="487237" y="532703"/>
                    <a:pt x="441039" y="578900"/>
                  </a:cubicBezTo>
                  <a:cubicBezTo>
                    <a:pt x="394841" y="625098"/>
                    <a:pt x="332184" y="651052"/>
                    <a:pt x="266850" y="651052"/>
                  </a:cubicBezTo>
                  <a:lnTo>
                    <a:pt x="246340" y="651052"/>
                  </a:lnTo>
                  <a:cubicBezTo>
                    <a:pt x="181007" y="651052"/>
                    <a:pt x="118349" y="625098"/>
                    <a:pt x="72151" y="578900"/>
                  </a:cubicBezTo>
                  <a:cubicBezTo>
                    <a:pt x="25954" y="532703"/>
                    <a:pt x="0" y="470045"/>
                    <a:pt x="0" y="404712"/>
                  </a:cubicBezTo>
                  <a:lnTo>
                    <a:pt x="0" y="246340"/>
                  </a:lnTo>
                  <a:cubicBezTo>
                    <a:pt x="0" y="181007"/>
                    <a:pt x="25954" y="118349"/>
                    <a:pt x="72151" y="72151"/>
                  </a:cubicBezTo>
                  <a:cubicBezTo>
                    <a:pt x="118349" y="25954"/>
                    <a:pt x="181007" y="0"/>
                    <a:pt x="246340" y="0"/>
                  </a:cubicBezTo>
                  <a:close/>
                </a:path>
              </a:pathLst>
            </a:custGeom>
            <a:gradFill rotWithShape="1">
              <a:gsLst>
                <a:gs pos="0">
                  <a:srgbClr val="30C2B7">
                    <a:alpha val="100000"/>
                  </a:srgbClr>
                </a:gs>
                <a:gs pos="33333">
                  <a:srgbClr val="70E1A6">
                    <a:alpha val="100000"/>
                  </a:srgbClr>
                </a:gs>
                <a:gs pos="66667">
                  <a:srgbClr val="96EFC1">
                    <a:alpha val="54000"/>
                  </a:srgbClr>
                </a:gs>
                <a:gs pos="100000">
                  <a:srgbClr val="96EFC1">
                    <a:alpha val="9500"/>
                  </a:srgbClr>
                </a:gs>
              </a:gsLst>
              <a:lin ang="2700000"/>
            </a:gradFill>
          </p:spPr>
          <p:txBody>
            <a:bodyPr/>
            <a:lstStyle/>
            <a:p>
              <a:endParaRPr lang="en-US"/>
            </a:p>
          </p:txBody>
        </p:sp>
        <p:sp>
          <p:nvSpPr>
            <p:cNvPr id="21" name="TextBox 21"/>
            <p:cNvSpPr txBox="1"/>
            <p:nvPr/>
          </p:nvSpPr>
          <p:spPr>
            <a:xfrm>
              <a:off x="0" y="-57150"/>
              <a:ext cx="513191" cy="708202"/>
            </a:xfrm>
            <a:prstGeom prst="rect">
              <a:avLst/>
            </a:prstGeom>
          </p:spPr>
          <p:txBody>
            <a:bodyPr lIns="33867" tIns="33867" rIns="33867" bIns="33867" rtlCol="0" anchor="ctr"/>
            <a:lstStyle/>
            <a:p>
              <a:pPr algn="ctr">
                <a:lnSpc>
                  <a:spcPts val="1680"/>
                </a:lnSpc>
              </a:pPr>
              <a:endParaRPr sz="1200"/>
            </a:p>
          </p:txBody>
        </p:sp>
      </p:grpSp>
      <p:sp>
        <p:nvSpPr>
          <p:cNvPr id="34" name="Freeform 34"/>
          <p:cNvSpPr/>
          <p:nvPr/>
        </p:nvSpPr>
        <p:spPr>
          <a:xfrm>
            <a:off x="11958610" y="2284335"/>
            <a:ext cx="407909" cy="852208"/>
          </a:xfrm>
          <a:custGeom>
            <a:avLst/>
            <a:gdLst/>
            <a:ahLst/>
            <a:cxnLst/>
            <a:rect l="l" t="t" r="r" b="b"/>
            <a:pathLst>
              <a:path w="611864" h="1278312">
                <a:moveTo>
                  <a:pt x="0" y="0"/>
                </a:moveTo>
                <a:lnTo>
                  <a:pt x="611864" y="0"/>
                </a:lnTo>
                <a:lnTo>
                  <a:pt x="611864" y="1278313"/>
                </a:lnTo>
                <a:lnTo>
                  <a:pt x="0" y="1278313"/>
                </a:lnTo>
                <a:lnTo>
                  <a:pt x="0" y="0"/>
                </a:lnTo>
                <a:close/>
              </a:path>
            </a:pathLst>
          </a:custGeom>
          <a:blipFill>
            <a:blip r:embed="rId4">
              <a:extLst>
                <a:ext uri="{96DAC541-7B7A-43D3-8B79-37D633B846F1}">
                  <asvg:svgBlip xmlns:asvg="http://schemas.microsoft.com/office/drawing/2016/SVG/main" r:embed="rId5"/>
                </a:ext>
              </a:extLst>
            </a:blip>
            <a:stretch>
              <a:fillRect r="-107354"/>
            </a:stretch>
          </a:blipFill>
        </p:spPr>
        <p:txBody>
          <a:bodyPr/>
          <a:lstStyle/>
          <a:p>
            <a:endParaRPr lang="en-US"/>
          </a:p>
        </p:txBody>
      </p:sp>
      <p:sp>
        <p:nvSpPr>
          <p:cNvPr id="35" name="Freeform 35"/>
          <p:cNvSpPr/>
          <p:nvPr/>
        </p:nvSpPr>
        <p:spPr>
          <a:xfrm>
            <a:off x="-97188" y="1385641"/>
            <a:ext cx="374215" cy="781815"/>
          </a:xfrm>
          <a:custGeom>
            <a:avLst/>
            <a:gdLst/>
            <a:ahLst/>
            <a:cxnLst/>
            <a:rect l="l" t="t" r="r" b="b"/>
            <a:pathLst>
              <a:path w="561323" h="1172722">
                <a:moveTo>
                  <a:pt x="0" y="0"/>
                </a:moveTo>
                <a:lnTo>
                  <a:pt x="561323" y="0"/>
                </a:lnTo>
                <a:lnTo>
                  <a:pt x="561323" y="1172723"/>
                </a:lnTo>
                <a:lnTo>
                  <a:pt x="0" y="1172723"/>
                </a:lnTo>
                <a:lnTo>
                  <a:pt x="0" y="0"/>
                </a:lnTo>
                <a:close/>
              </a:path>
            </a:pathLst>
          </a:custGeom>
          <a:blipFill>
            <a:blip r:embed="rId4">
              <a:extLst>
                <a:ext uri="{96DAC541-7B7A-43D3-8B79-37D633B846F1}">
                  <asvg:svgBlip xmlns:asvg="http://schemas.microsoft.com/office/drawing/2016/SVG/main" r:embed="rId5"/>
                </a:ext>
              </a:extLst>
            </a:blip>
            <a:stretch>
              <a:fillRect r="-107354"/>
            </a:stretch>
          </a:blipFill>
        </p:spPr>
        <p:txBody>
          <a:bodyPr/>
          <a:lstStyle/>
          <a:p>
            <a:endParaRPr lang="en-US"/>
          </a:p>
        </p:txBody>
      </p:sp>
      <p:grpSp>
        <p:nvGrpSpPr>
          <p:cNvPr id="5" name="Group 4">
            <a:extLst>
              <a:ext uri="{FF2B5EF4-FFF2-40B4-BE49-F238E27FC236}">
                <a16:creationId xmlns:a16="http://schemas.microsoft.com/office/drawing/2014/main" id="{F2249D23-620D-0FA8-2335-C9DAB1790C4B}"/>
              </a:ext>
            </a:extLst>
          </p:cNvPr>
          <p:cNvGrpSpPr/>
          <p:nvPr/>
        </p:nvGrpSpPr>
        <p:grpSpPr>
          <a:xfrm>
            <a:off x="1132039" y="617405"/>
            <a:ext cx="339686" cy="321278"/>
            <a:chOff x="1132039" y="617405"/>
            <a:chExt cx="339686" cy="321278"/>
          </a:xfrm>
        </p:grpSpPr>
        <p:grpSp>
          <p:nvGrpSpPr>
            <p:cNvPr id="6" name="Group 9">
              <a:extLst>
                <a:ext uri="{FF2B5EF4-FFF2-40B4-BE49-F238E27FC236}">
                  <a16:creationId xmlns:a16="http://schemas.microsoft.com/office/drawing/2014/main" id="{ED17FBC3-359C-807A-D145-2A86F7F592D6}"/>
                </a:ext>
              </a:extLst>
            </p:cNvPr>
            <p:cNvGrpSpPr/>
            <p:nvPr/>
          </p:nvGrpSpPr>
          <p:grpSpPr>
            <a:xfrm rot="-5400000">
              <a:off x="1209105" y="676062"/>
              <a:ext cx="252904" cy="272337"/>
              <a:chOff x="0" y="0"/>
              <a:chExt cx="1133007" cy="1220063"/>
            </a:xfrm>
          </p:grpSpPr>
          <p:sp>
            <p:nvSpPr>
              <p:cNvPr id="13" name="Freeform 10">
                <a:extLst>
                  <a:ext uri="{FF2B5EF4-FFF2-40B4-BE49-F238E27FC236}">
                    <a16:creationId xmlns:a16="http://schemas.microsoft.com/office/drawing/2014/main" id="{0136CC5C-718B-84F0-09EB-940F47BD2F7F}"/>
                  </a:ext>
                </a:extLst>
              </p:cNvPr>
              <p:cNvSpPr/>
              <p:nvPr/>
            </p:nvSpPr>
            <p:spPr>
              <a:xfrm>
                <a:off x="0" y="0"/>
                <a:ext cx="1133007" cy="1220063"/>
              </a:xfrm>
              <a:custGeom>
                <a:avLst/>
                <a:gdLst/>
                <a:ahLst/>
                <a:cxnLst/>
                <a:rect l="l" t="t" r="r" b="b"/>
                <a:pathLst>
                  <a:path w="1133007" h="1220063">
                    <a:moveTo>
                      <a:pt x="204080" y="0"/>
                    </a:moveTo>
                    <a:lnTo>
                      <a:pt x="928926" y="0"/>
                    </a:lnTo>
                    <a:cubicBezTo>
                      <a:pt x="1041637" y="0"/>
                      <a:pt x="1133007" y="91370"/>
                      <a:pt x="1133007" y="204080"/>
                    </a:cubicBezTo>
                    <a:lnTo>
                      <a:pt x="1133007" y="1015983"/>
                    </a:lnTo>
                    <a:cubicBezTo>
                      <a:pt x="1133007" y="1128693"/>
                      <a:pt x="1041637" y="1220063"/>
                      <a:pt x="928926" y="1220063"/>
                    </a:cubicBezTo>
                    <a:lnTo>
                      <a:pt x="204080" y="1220063"/>
                    </a:lnTo>
                    <a:cubicBezTo>
                      <a:pt x="91370" y="1220063"/>
                      <a:pt x="0" y="1128693"/>
                      <a:pt x="0" y="1015983"/>
                    </a:cubicBezTo>
                    <a:lnTo>
                      <a:pt x="0" y="204080"/>
                    </a:lnTo>
                    <a:cubicBezTo>
                      <a:pt x="0" y="91370"/>
                      <a:pt x="91370" y="0"/>
                      <a:pt x="204080" y="0"/>
                    </a:cubicBezTo>
                    <a:close/>
                  </a:path>
                </a:pathLst>
              </a:custGeom>
              <a:gradFill rotWithShape="1">
                <a:gsLst>
                  <a:gs pos="0">
                    <a:srgbClr val="30C2B7">
                      <a:alpha val="100000"/>
                    </a:srgbClr>
                  </a:gs>
                  <a:gs pos="50000">
                    <a:srgbClr val="70E1A6">
                      <a:alpha val="100000"/>
                    </a:srgbClr>
                  </a:gs>
                  <a:gs pos="100000">
                    <a:srgbClr val="96EFC1">
                      <a:alpha val="100000"/>
                    </a:srgbClr>
                  </a:gs>
                </a:gsLst>
                <a:lin ang="2700000"/>
              </a:gradFill>
              <a:ln w="19050" cap="sq">
                <a:solidFill>
                  <a:srgbClr val="FFFFFF"/>
                </a:solidFill>
                <a:prstDash val="solid"/>
                <a:miter/>
              </a:ln>
            </p:spPr>
            <p:txBody>
              <a:bodyPr/>
              <a:lstStyle/>
              <a:p>
                <a:endParaRPr lang="en-US"/>
              </a:p>
            </p:txBody>
          </p:sp>
          <p:sp>
            <p:nvSpPr>
              <p:cNvPr id="14" name="TextBox 11">
                <a:extLst>
                  <a:ext uri="{FF2B5EF4-FFF2-40B4-BE49-F238E27FC236}">
                    <a16:creationId xmlns:a16="http://schemas.microsoft.com/office/drawing/2014/main" id="{5A97BD5D-23D7-FA0F-15E3-137338E34CF3}"/>
                  </a:ext>
                </a:extLst>
              </p:cNvPr>
              <p:cNvSpPr txBox="1"/>
              <p:nvPr/>
            </p:nvSpPr>
            <p:spPr>
              <a:xfrm>
                <a:off x="0" y="-57150"/>
                <a:ext cx="1133007" cy="1277213"/>
              </a:xfrm>
              <a:prstGeom prst="rect">
                <a:avLst/>
              </a:prstGeom>
            </p:spPr>
            <p:txBody>
              <a:bodyPr lIns="33867" tIns="33867" rIns="33867" bIns="33867" rtlCol="0" anchor="ctr"/>
              <a:lstStyle/>
              <a:p>
                <a:pPr algn="ctr">
                  <a:lnSpc>
                    <a:spcPts val="1680"/>
                  </a:lnSpc>
                </a:pPr>
                <a:endParaRPr sz="1200"/>
              </a:p>
            </p:txBody>
          </p:sp>
        </p:grpSp>
        <p:grpSp>
          <p:nvGrpSpPr>
            <p:cNvPr id="8" name="Group 6">
              <a:extLst>
                <a:ext uri="{FF2B5EF4-FFF2-40B4-BE49-F238E27FC236}">
                  <a16:creationId xmlns:a16="http://schemas.microsoft.com/office/drawing/2014/main" id="{A82E972D-ED9D-EFD2-2382-B9C29DD2F394}"/>
                </a:ext>
              </a:extLst>
            </p:cNvPr>
            <p:cNvGrpSpPr/>
            <p:nvPr/>
          </p:nvGrpSpPr>
          <p:grpSpPr>
            <a:xfrm rot="-5400000">
              <a:off x="1141756" y="607688"/>
              <a:ext cx="252904" cy="272337"/>
              <a:chOff x="0" y="0"/>
              <a:chExt cx="1133007" cy="1220063"/>
            </a:xfrm>
          </p:grpSpPr>
          <p:sp>
            <p:nvSpPr>
              <p:cNvPr id="10" name="Freeform 7">
                <a:extLst>
                  <a:ext uri="{FF2B5EF4-FFF2-40B4-BE49-F238E27FC236}">
                    <a16:creationId xmlns:a16="http://schemas.microsoft.com/office/drawing/2014/main" id="{AD2D5F27-3426-5B65-75B2-E4D9BD7BA1E7}"/>
                  </a:ext>
                </a:extLst>
              </p:cNvPr>
              <p:cNvSpPr/>
              <p:nvPr/>
            </p:nvSpPr>
            <p:spPr>
              <a:xfrm>
                <a:off x="0" y="0"/>
                <a:ext cx="1133007" cy="1220063"/>
              </a:xfrm>
              <a:custGeom>
                <a:avLst/>
                <a:gdLst/>
                <a:ahLst/>
                <a:cxnLst/>
                <a:rect l="l" t="t" r="r" b="b"/>
                <a:pathLst>
                  <a:path w="1133007" h="1220063">
                    <a:moveTo>
                      <a:pt x="204080" y="0"/>
                    </a:moveTo>
                    <a:lnTo>
                      <a:pt x="928926" y="0"/>
                    </a:lnTo>
                    <a:cubicBezTo>
                      <a:pt x="1041637" y="0"/>
                      <a:pt x="1133007" y="91370"/>
                      <a:pt x="1133007" y="204080"/>
                    </a:cubicBezTo>
                    <a:lnTo>
                      <a:pt x="1133007" y="1015983"/>
                    </a:lnTo>
                    <a:cubicBezTo>
                      <a:pt x="1133007" y="1128693"/>
                      <a:pt x="1041637" y="1220063"/>
                      <a:pt x="928926" y="1220063"/>
                    </a:cubicBezTo>
                    <a:lnTo>
                      <a:pt x="204080" y="1220063"/>
                    </a:lnTo>
                    <a:cubicBezTo>
                      <a:pt x="91370" y="1220063"/>
                      <a:pt x="0" y="1128693"/>
                      <a:pt x="0" y="1015983"/>
                    </a:cubicBezTo>
                    <a:lnTo>
                      <a:pt x="0" y="204080"/>
                    </a:lnTo>
                    <a:cubicBezTo>
                      <a:pt x="0" y="91370"/>
                      <a:pt x="91370" y="0"/>
                      <a:pt x="204080" y="0"/>
                    </a:cubicBezTo>
                    <a:close/>
                  </a:path>
                </a:pathLst>
              </a:custGeom>
              <a:gradFill rotWithShape="1">
                <a:gsLst>
                  <a:gs pos="0">
                    <a:srgbClr val="30C2B7">
                      <a:alpha val="100000"/>
                    </a:srgbClr>
                  </a:gs>
                  <a:gs pos="50000">
                    <a:srgbClr val="70E1A6">
                      <a:alpha val="100000"/>
                    </a:srgbClr>
                  </a:gs>
                  <a:gs pos="100000">
                    <a:srgbClr val="96EFC1">
                      <a:alpha val="100000"/>
                    </a:srgbClr>
                  </a:gs>
                </a:gsLst>
                <a:lin ang="2700000"/>
              </a:gradFill>
              <a:ln w="19050" cap="sq">
                <a:solidFill>
                  <a:srgbClr val="FFFFFF"/>
                </a:solidFill>
                <a:prstDash val="solid"/>
                <a:miter/>
              </a:ln>
            </p:spPr>
            <p:txBody>
              <a:bodyPr/>
              <a:lstStyle/>
              <a:p>
                <a:endParaRPr lang="en-US"/>
              </a:p>
            </p:txBody>
          </p:sp>
          <p:sp>
            <p:nvSpPr>
              <p:cNvPr id="12" name="TextBox 8">
                <a:extLst>
                  <a:ext uri="{FF2B5EF4-FFF2-40B4-BE49-F238E27FC236}">
                    <a16:creationId xmlns:a16="http://schemas.microsoft.com/office/drawing/2014/main" id="{F6F4421C-C336-444F-5E9C-58208E23BE14}"/>
                  </a:ext>
                </a:extLst>
              </p:cNvPr>
              <p:cNvSpPr txBox="1"/>
              <p:nvPr/>
            </p:nvSpPr>
            <p:spPr>
              <a:xfrm>
                <a:off x="0" y="-57150"/>
                <a:ext cx="1133007" cy="1277213"/>
              </a:xfrm>
              <a:prstGeom prst="rect">
                <a:avLst/>
              </a:prstGeom>
            </p:spPr>
            <p:txBody>
              <a:bodyPr lIns="33867" tIns="33867" rIns="33867" bIns="33867" rtlCol="0" anchor="ctr"/>
              <a:lstStyle/>
              <a:p>
                <a:pPr algn="ctr">
                  <a:lnSpc>
                    <a:spcPts val="1680"/>
                  </a:lnSpc>
                </a:pPr>
                <a:endParaRPr sz="1200"/>
              </a:p>
            </p:txBody>
          </p:sp>
        </p:grpSp>
      </p:grpSp>
      <p:sp>
        <p:nvSpPr>
          <p:cNvPr id="7" name="TextBox 41">
            <a:extLst>
              <a:ext uri="{FF2B5EF4-FFF2-40B4-BE49-F238E27FC236}">
                <a16:creationId xmlns:a16="http://schemas.microsoft.com/office/drawing/2014/main" id="{45D88F38-3BD0-D5CE-998E-930AFE8D1494}"/>
              </a:ext>
            </a:extLst>
          </p:cNvPr>
          <p:cNvSpPr txBox="1"/>
          <p:nvPr/>
        </p:nvSpPr>
        <p:spPr>
          <a:xfrm>
            <a:off x="1590934" y="650408"/>
            <a:ext cx="4238365" cy="206595"/>
          </a:xfrm>
          <a:prstGeom prst="rect">
            <a:avLst/>
          </a:prstGeom>
        </p:spPr>
        <p:txBody>
          <a:bodyPr wrap="square" lIns="0" tIns="0" rIns="0" bIns="0" rtlCol="0" anchor="t">
            <a:spAutoFit/>
          </a:bodyPr>
          <a:lstStyle/>
          <a:p>
            <a:pPr>
              <a:lnSpc>
                <a:spcPts val="1680"/>
              </a:lnSpc>
            </a:pPr>
            <a:r>
              <a:rPr lang="en-US" sz="1200" b="1" dirty="0">
                <a:solidFill>
                  <a:schemeClr val="bg1"/>
                </a:solidFill>
                <a:latin typeface="Poppins Medium"/>
                <a:ea typeface="Poppins Medium"/>
                <a:cs typeface="Poppins Medium"/>
                <a:sym typeface="Poppins Medium"/>
              </a:rPr>
              <a:t>Assignments Management Company’s side</a:t>
            </a:r>
          </a:p>
        </p:txBody>
      </p:sp>
      <p:pic>
        <p:nvPicPr>
          <p:cNvPr id="9" name="Picture 8" descr="A screenshot of a phone&#10;&#10;Description automatically generated">
            <a:extLst>
              <a:ext uri="{FF2B5EF4-FFF2-40B4-BE49-F238E27FC236}">
                <a16:creationId xmlns:a16="http://schemas.microsoft.com/office/drawing/2014/main" id="{45DF2266-CE16-719E-EF9D-830A4BF08D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2886" y="1062556"/>
            <a:ext cx="2607950" cy="5795444"/>
          </a:xfrm>
          <a:prstGeom prst="rect">
            <a:avLst/>
          </a:prstGeom>
        </p:spPr>
      </p:pic>
      <p:pic>
        <p:nvPicPr>
          <p:cNvPr id="29" name="Picture 28" descr="A screenshot of a phone&#10;&#10;Description automatically generated">
            <a:extLst>
              <a:ext uri="{FF2B5EF4-FFF2-40B4-BE49-F238E27FC236}">
                <a16:creationId xmlns:a16="http://schemas.microsoft.com/office/drawing/2014/main" id="{AE911D6E-0A80-2C96-5915-49B434EB51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72397" y="1124462"/>
            <a:ext cx="2552234" cy="5671632"/>
          </a:xfrm>
          <a:prstGeom prst="rect">
            <a:avLst/>
          </a:prstGeom>
        </p:spPr>
      </p:pic>
      <p:pic>
        <p:nvPicPr>
          <p:cNvPr id="36" name="Picture 35" descr="A screenshot of a phone&#10;&#10;Description automatically generated">
            <a:extLst>
              <a:ext uri="{FF2B5EF4-FFF2-40B4-BE49-F238E27FC236}">
                <a16:creationId xmlns:a16="http://schemas.microsoft.com/office/drawing/2014/main" id="{4FB4E947-0C0F-0212-9332-05E49963A71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49083" y="1057787"/>
            <a:ext cx="2612242" cy="5804982"/>
          </a:xfrm>
          <a:prstGeom prst="rect">
            <a:avLst/>
          </a:prstGeom>
        </p:spPr>
      </p:pic>
    </p:spTree>
    <p:extLst>
      <p:ext uri="{BB962C8B-B14F-4D97-AF65-F5344CB8AC3E}">
        <p14:creationId xmlns:p14="http://schemas.microsoft.com/office/powerpoint/2010/main" val="109455759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1+#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1+#ppt_w/2"/>
                                          </p:val>
                                        </p:tav>
                                        <p:tav tm="100000">
                                          <p:val>
                                            <p:strVal val="#ppt_x"/>
                                          </p:val>
                                        </p:tav>
                                      </p:tavLst>
                                    </p:anim>
                                    <p:anim calcmode="lin" valueType="num">
                                      <p:cBhvr additive="base">
                                        <p:cTn id="16"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643" r="-11643"/>
            </a:stretch>
          </a:blipFill>
        </p:spPr>
        <p:txBody>
          <a:bodyPr/>
          <a:lstStyle/>
          <a:p>
            <a:endParaRPr lang="en-US" dirty="0"/>
          </a:p>
        </p:txBody>
      </p:sp>
      <p:pic>
        <p:nvPicPr>
          <p:cNvPr id="27" name="Picture 26">
            <a:extLst>
              <a:ext uri="{FF2B5EF4-FFF2-40B4-BE49-F238E27FC236}">
                <a16:creationId xmlns:a16="http://schemas.microsoft.com/office/drawing/2014/main" id="{89B9C3F6-D7C1-F079-EDD7-4CBE0C7019D1}"/>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3" name="Freeform 3"/>
          <p:cNvSpPr/>
          <p:nvPr/>
        </p:nvSpPr>
        <p:spPr>
          <a:xfrm>
            <a:off x="0" y="1524750"/>
            <a:ext cx="178910" cy="373781"/>
          </a:xfrm>
          <a:custGeom>
            <a:avLst/>
            <a:gdLst/>
            <a:ahLst/>
            <a:cxnLst/>
            <a:rect l="l" t="t" r="r" b="b"/>
            <a:pathLst>
              <a:path w="268365" h="560671">
                <a:moveTo>
                  <a:pt x="0" y="0"/>
                </a:moveTo>
                <a:lnTo>
                  <a:pt x="268365" y="0"/>
                </a:lnTo>
                <a:lnTo>
                  <a:pt x="268365" y="560671"/>
                </a:lnTo>
                <a:lnTo>
                  <a:pt x="0" y="560671"/>
                </a:lnTo>
                <a:lnTo>
                  <a:pt x="0" y="0"/>
                </a:lnTo>
                <a:close/>
              </a:path>
            </a:pathLst>
          </a:custGeom>
          <a:blipFill>
            <a:blip r:embed="rId4">
              <a:extLst>
                <a:ext uri="{96DAC541-7B7A-43D3-8B79-37D633B846F1}">
                  <asvg:svgBlip xmlns:asvg="http://schemas.microsoft.com/office/drawing/2016/SVG/main" r:embed="rId5"/>
                </a:ext>
              </a:extLst>
            </a:blip>
            <a:stretch>
              <a:fillRect r="-107354"/>
            </a:stretch>
          </a:blipFill>
        </p:spPr>
        <p:txBody>
          <a:bodyPr/>
          <a:lstStyle/>
          <a:p>
            <a:endParaRPr lang="en-US"/>
          </a:p>
        </p:txBody>
      </p:sp>
      <p:grpSp>
        <p:nvGrpSpPr>
          <p:cNvPr id="16" name="Group 16"/>
          <p:cNvGrpSpPr/>
          <p:nvPr/>
        </p:nvGrpSpPr>
        <p:grpSpPr>
          <a:xfrm rot="8281243">
            <a:off x="10929910" y="5765993"/>
            <a:ext cx="2057400" cy="205740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0" cap="sq">
              <a:gradFill>
                <a:gsLst>
                  <a:gs pos="0">
                    <a:srgbClr val="30C2B7">
                      <a:alpha val="100000"/>
                    </a:srgbClr>
                  </a:gs>
                  <a:gs pos="33333">
                    <a:srgbClr val="70E1A6">
                      <a:alpha val="100000"/>
                    </a:srgbClr>
                  </a:gs>
                  <a:gs pos="66667">
                    <a:srgbClr val="96EFC1">
                      <a:alpha val="100000"/>
                    </a:srgbClr>
                  </a:gs>
                  <a:gs pos="100000">
                    <a:srgbClr val="96EFC1">
                      <a:alpha val="9500"/>
                    </a:srgbClr>
                  </a:gs>
                </a:gsLst>
                <a:lin ang="2700000"/>
              </a:gradFill>
              <a:prstDash val="solid"/>
              <a:miter/>
            </a:ln>
          </p:spPr>
          <p:txBody>
            <a:bodyPr/>
            <a:lstStyle/>
            <a:p>
              <a:endParaRPr lang="en-US"/>
            </a:p>
          </p:txBody>
        </p:sp>
        <p:sp>
          <p:nvSpPr>
            <p:cNvPr id="18" name="TextBox 18"/>
            <p:cNvSpPr txBox="1"/>
            <p:nvPr/>
          </p:nvSpPr>
          <p:spPr>
            <a:xfrm>
              <a:off x="76200" y="19050"/>
              <a:ext cx="660400" cy="717550"/>
            </a:xfrm>
            <a:prstGeom prst="rect">
              <a:avLst/>
            </a:prstGeom>
          </p:spPr>
          <p:txBody>
            <a:bodyPr lIns="33867" tIns="33867" rIns="33867" bIns="33867" rtlCol="0" anchor="ctr"/>
            <a:lstStyle/>
            <a:p>
              <a:pPr algn="ctr">
                <a:lnSpc>
                  <a:spcPts val="1680"/>
                </a:lnSpc>
              </a:pPr>
              <a:endParaRPr sz="1200"/>
            </a:p>
          </p:txBody>
        </p:sp>
      </p:grpSp>
      <p:grpSp>
        <p:nvGrpSpPr>
          <p:cNvPr id="19" name="Group 19"/>
          <p:cNvGrpSpPr/>
          <p:nvPr/>
        </p:nvGrpSpPr>
        <p:grpSpPr>
          <a:xfrm rot="-5400000">
            <a:off x="-434468" y="5671099"/>
            <a:ext cx="1299014" cy="1647975"/>
            <a:chOff x="0" y="0"/>
            <a:chExt cx="513191" cy="651052"/>
          </a:xfrm>
        </p:grpSpPr>
        <p:sp>
          <p:nvSpPr>
            <p:cNvPr id="20" name="Freeform 20"/>
            <p:cNvSpPr/>
            <p:nvPr/>
          </p:nvSpPr>
          <p:spPr>
            <a:xfrm>
              <a:off x="0" y="0"/>
              <a:ext cx="513191" cy="651052"/>
            </a:xfrm>
            <a:custGeom>
              <a:avLst/>
              <a:gdLst/>
              <a:ahLst/>
              <a:cxnLst/>
              <a:rect l="l" t="t" r="r" b="b"/>
              <a:pathLst>
                <a:path w="513191" h="651052">
                  <a:moveTo>
                    <a:pt x="246340" y="0"/>
                  </a:moveTo>
                  <a:lnTo>
                    <a:pt x="266850" y="0"/>
                  </a:lnTo>
                  <a:cubicBezTo>
                    <a:pt x="332184" y="0"/>
                    <a:pt x="394841" y="25954"/>
                    <a:pt x="441039" y="72151"/>
                  </a:cubicBezTo>
                  <a:cubicBezTo>
                    <a:pt x="487237" y="118349"/>
                    <a:pt x="513191" y="181007"/>
                    <a:pt x="513191" y="246340"/>
                  </a:cubicBezTo>
                  <a:lnTo>
                    <a:pt x="513191" y="404712"/>
                  </a:lnTo>
                  <a:cubicBezTo>
                    <a:pt x="513191" y="470045"/>
                    <a:pt x="487237" y="532703"/>
                    <a:pt x="441039" y="578900"/>
                  </a:cubicBezTo>
                  <a:cubicBezTo>
                    <a:pt x="394841" y="625098"/>
                    <a:pt x="332184" y="651052"/>
                    <a:pt x="266850" y="651052"/>
                  </a:cubicBezTo>
                  <a:lnTo>
                    <a:pt x="246340" y="651052"/>
                  </a:lnTo>
                  <a:cubicBezTo>
                    <a:pt x="181007" y="651052"/>
                    <a:pt x="118349" y="625098"/>
                    <a:pt x="72151" y="578900"/>
                  </a:cubicBezTo>
                  <a:cubicBezTo>
                    <a:pt x="25954" y="532703"/>
                    <a:pt x="0" y="470045"/>
                    <a:pt x="0" y="404712"/>
                  </a:cubicBezTo>
                  <a:lnTo>
                    <a:pt x="0" y="246340"/>
                  </a:lnTo>
                  <a:cubicBezTo>
                    <a:pt x="0" y="181007"/>
                    <a:pt x="25954" y="118349"/>
                    <a:pt x="72151" y="72151"/>
                  </a:cubicBezTo>
                  <a:cubicBezTo>
                    <a:pt x="118349" y="25954"/>
                    <a:pt x="181007" y="0"/>
                    <a:pt x="246340" y="0"/>
                  </a:cubicBezTo>
                  <a:close/>
                </a:path>
              </a:pathLst>
            </a:custGeom>
            <a:gradFill rotWithShape="1">
              <a:gsLst>
                <a:gs pos="0">
                  <a:srgbClr val="30C2B7">
                    <a:alpha val="100000"/>
                  </a:srgbClr>
                </a:gs>
                <a:gs pos="33333">
                  <a:srgbClr val="70E1A6">
                    <a:alpha val="100000"/>
                  </a:srgbClr>
                </a:gs>
                <a:gs pos="66667">
                  <a:srgbClr val="96EFC1">
                    <a:alpha val="54000"/>
                  </a:srgbClr>
                </a:gs>
                <a:gs pos="100000">
                  <a:srgbClr val="96EFC1">
                    <a:alpha val="9500"/>
                  </a:srgbClr>
                </a:gs>
              </a:gsLst>
              <a:lin ang="2700000"/>
            </a:gradFill>
          </p:spPr>
          <p:txBody>
            <a:bodyPr/>
            <a:lstStyle/>
            <a:p>
              <a:endParaRPr lang="en-US"/>
            </a:p>
          </p:txBody>
        </p:sp>
        <p:sp>
          <p:nvSpPr>
            <p:cNvPr id="21" name="TextBox 21"/>
            <p:cNvSpPr txBox="1"/>
            <p:nvPr/>
          </p:nvSpPr>
          <p:spPr>
            <a:xfrm>
              <a:off x="0" y="-57150"/>
              <a:ext cx="513191" cy="708202"/>
            </a:xfrm>
            <a:prstGeom prst="rect">
              <a:avLst/>
            </a:prstGeom>
          </p:spPr>
          <p:txBody>
            <a:bodyPr lIns="33867" tIns="33867" rIns="33867" bIns="33867" rtlCol="0" anchor="ctr"/>
            <a:lstStyle/>
            <a:p>
              <a:pPr algn="ctr">
                <a:lnSpc>
                  <a:spcPts val="1680"/>
                </a:lnSpc>
              </a:pPr>
              <a:endParaRPr sz="1200"/>
            </a:p>
          </p:txBody>
        </p:sp>
      </p:grpSp>
      <p:sp>
        <p:nvSpPr>
          <p:cNvPr id="34" name="Freeform 34"/>
          <p:cNvSpPr/>
          <p:nvPr/>
        </p:nvSpPr>
        <p:spPr>
          <a:xfrm>
            <a:off x="11958610" y="2284335"/>
            <a:ext cx="407909" cy="852208"/>
          </a:xfrm>
          <a:custGeom>
            <a:avLst/>
            <a:gdLst/>
            <a:ahLst/>
            <a:cxnLst/>
            <a:rect l="l" t="t" r="r" b="b"/>
            <a:pathLst>
              <a:path w="611864" h="1278312">
                <a:moveTo>
                  <a:pt x="0" y="0"/>
                </a:moveTo>
                <a:lnTo>
                  <a:pt x="611864" y="0"/>
                </a:lnTo>
                <a:lnTo>
                  <a:pt x="611864" y="1278313"/>
                </a:lnTo>
                <a:lnTo>
                  <a:pt x="0" y="1278313"/>
                </a:lnTo>
                <a:lnTo>
                  <a:pt x="0" y="0"/>
                </a:lnTo>
                <a:close/>
              </a:path>
            </a:pathLst>
          </a:custGeom>
          <a:blipFill>
            <a:blip r:embed="rId4">
              <a:extLst>
                <a:ext uri="{96DAC541-7B7A-43D3-8B79-37D633B846F1}">
                  <asvg:svgBlip xmlns:asvg="http://schemas.microsoft.com/office/drawing/2016/SVG/main" r:embed="rId5"/>
                </a:ext>
              </a:extLst>
            </a:blip>
            <a:stretch>
              <a:fillRect r="-107354"/>
            </a:stretch>
          </a:blipFill>
        </p:spPr>
        <p:txBody>
          <a:bodyPr/>
          <a:lstStyle/>
          <a:p>
            <a:endParaRPr lang="en-US"/>
          </a:p>
        </p:txBody>
      </p:sp>
      <p:sp>
        <p:nvSpPr>
          <p:cNvPr id="35" name="Freeform 35"/>
          <p:cNvSpPr/>
          <p:nvPr/>
        </p:nvSpPr>
        <p:spPr>
          <a:xfrm>
            <a:off x="-97188" y="1385641"/>
            <a:ext cx="374215" cy="781815"/>
          </a:xfrm>
          <a:custGeom>
            <a:avLst/>
            <a:gdLst/>
            <a:ahLst/>
            <a:cxnLst/>
            <a:rect l="l" t="t" r="r" b="b"/>
            <a:pathLst>
              <a:path w="561323" h="1172722">
                <a:moveTo>
                  <a:pt x="0" y="0"/>
                </a:moveTo>
                <a:lnTo>
                  <a:pt x="561323" y="0"/>
                </a:lnTo>
                <a:lnTo>
                  <a:pt x="561323" y="1172723"/>
                </a:lnTo>
                <a:lnTo>
                  <a:pt x="0" y="1172723"/>
                </a:lnTo>
                <a:lnTo>
                  <a:pt x="0" y="0"/>
                </a:lnTo>
                <a:close/>
              </a:path>
            </a:pathLst>
          </a:custGeom>
          <a:blipFill>
            <a:blip r:embed="rId4">
              <a:extLst>
                <a:ext uri="{96DAC541-7B7A-43D3-8B79-37D633B846F1}">
                  <asvg:svgBlip xmlns:asvg="http://schemas.microsoft.com/office/drawing/2016/SVG/main" r:embed="rId5"/>
                </a:ext>
              </a:extLst>
            </a:blip>
            <a:stretch>
              <a:fillRect r="-107354"/>
            </a:stretch>
          </a:blipFill>
        </p:spPr>
        <p:txBody>
          <a:bodyPr/>
          <a:lstStyle/>
          <a:p>
            <a:endParaRPr lang="en-US"/>
          </a:p>
        </p:txBody>
      </p:sp>
      <p:grpSp>
        <p:nvGrpSpPr>
          <p:cNvPr id="5" name="Group 4">
            <a:extLst>
              <a:ext uri="{FF2B5EF4-FFF2-40B4-BE49-F238E27FC236}">
                <a16:creationId xmlns:a16="http://schemas.microsoft.com/office/drawing/2014/main" id="{F2249D23-620D-0FA8-2335-C9DAB1790C4B}"/>
              </a:ext>
            </a:extLst>
          </p:cNvPr>
          <p:cNvGrpSpPr/>
          <p:nvPr/>
        </p:nvGrpSpPr>
        <p:grpSpPr>
          <a:xfrm>
            <a:off x="1132039" y="617405"/>
            <a:ext cx="339686" cy="321278"/>
            <a:chOff x="1132039" y="617405"/>
            <a:chExt cx="339686" cy="321278"/>
          </a:xfrm>
        </p:grpSpPr>
        <p:grpSp>
          <p:nvGrpSpPr>
            <p:cNvPr id="6" name="Group 9">
              <a:extLst>
                <a:ext uri="{FF2B5EF4-FFF2-40B4-BE49-F238E27FC236}">
                  <a16:creationId xmlns:a16="http://schemas.microsoft.com/office/drawing/2014/main" id="{ED17FBC3-359C-807A-D145-2A86F7F592D6}"/>
                </a:ext>
              </a:extLst>
            </p:cNvPr>
            <p:cNvGrpSpPr/>
            <p:nvPr/>
          </p:nvGrpSpPr>
          <p:grpSpPr>
            <a:xfrm rot="-5400000">
              <a:off x="1209105" y="676062"/>
              <a:ext cx="252904" cy="272337"/>
              <a:chOff x="0" y="0"/>
              <a:chExt cx="1133007" cy="1220063"/>
            </a:xfrm>
          </p:grpSpPr>
          <p:sp>
            <p:nvSpPr>
              <p:cNvPr id="13" name="Freeform 10">
                <a:extLst>
                  <a:ext uri="{FF2B5EF4-FFF2-40B4-BE49-F238E27FC236}">
                    <a16:creationId xmlns:a16="http://schemas.microsoft.com/office/drawing/2014/main" id="{0136CC5C-718B-84F0-09EB-940F47BD2F7F}"/>
                  </a:ext>
                </a:extLst>
              </p:cNvPr>
              <p:cNvSpPr/>
              <p:nvPr/>
            </p:nvSpPr>
            <p:spPr>
              <a:xfrm>
                <a:off x="0" y="0"/>
                <a:ext cx="1133007" cy="1220063"/>
              </a:xfrm>
              <a:custGeom>
                <a:avLst/>
                <a:gdLst/>
                <a:ahLst/>
                <a:cxnLst/>
                <a:rect l="l" t="t" r="r" b="b"/>
                <a:pathLst>
                  <a:path w="1133007" h="1220063">
                    <a:moveTo>
                      <a:pt x="204080" y="0"/>
                    </a:moveTo>
                    <a:lnTo>
                      <a:pt x="928926" y="0"/>
                    </a:lnTo>
                    <a:cubicBezTo>
                      <a:pt x="1041637" y="0"/>
                      <a:pt x="1133007" y="91370"/>
                      <a:pt x="1133007" y="204080"/>
                    </a:cubicBezTo>
                    <a:lnTo>
                      <a:pt x="1133007" y="1015983"/>
                    </a:lnTo>
                    <a:cubicBezTo>
                      <a:pt x="1133007" y="1128693"/>
                      <a:pt x="1041637" y="1220063"/>
                      <a:pt x="928926" y="1220063"/>
                    </a:cubicBezTo>
                    <a:lnTo>
                      <a:pt x="204080" y="1220063"/>
                    </a:lnTo>
                    <a:cubicBezTo>
                      <a:pt x="91370" y="1220063"/>
                      <a:pt x="0" y="1128693"/>
                      <a:pt x="0" y="1015983"/>
                    </a:cubicBezTo>
                    <a:lnTo>
                      <a:pt x="0" y="204080"/>
                    </a:lnTo>
                    <a:cubicBezTo>
                      <a:pt x="0" y="91370"/>
                      <a:pt x="91370" y="0"/>
                      <a:pt x="204080" y="0"/>
                    </a:cubicBezTo>
                    <a:close/>
                  </a:path>
                </a:pathLst>
              </a:custGeom>
              <a:gradFill rotWithShape="1">
                <a:gsLst>
                  <a:gs pos="0">
                    <a:srgbClr val="30C2B7">
                      <a:alpha val="100000"/>
                    </a:srgbClr>
                  </a:gs>
                  <a:gs pos="50000">
                    <a:srgbClr val="70E1A6">
                      <a:alpha val="100000"/>
                    </a:srgbClr>
                  </a:gs>
                  <a:gs pos="100000">
                    <a:srgbClr val="96EFC1">
                      <a:alpha val="100000"/>
                    </a:srgbClr>
                  </a:gs>
                </a:gsLst>
                <a:lin ang="2700000"/>
              </a:gradFill>
              <a:ln w="19050" cap="sq">
                <a:solidFill>
                  <a:srgbClr val="FFFFFF"/>
                </a:solidFill>
                <a:prstDash val="solid"/>
                <a:miter/>
              </a:ln>
            </p:spPr>
            <p:txBody>
              <a:bodyPr/>
              <a:lstStyle/>
              <a:p>
                <a:endParaRPr lang="en-US"/>
              </a:p>
            </p:txBody>
          </p:sp>
          <p:sp>
            <p:nvSpPr>
              <p:cNvPr id="14" name="TextBox 11">
                <a:extLst>
                  <a:ext uri="{FF2B5EF4-FFF2-40B4-BE49-F238E27FC236}">
                    <a16:creationId xmlns:a16="http://schemas.microsoft.com/office/drawing/2014/main" id="{5A97BD5D-23D7-FA0F-15E3-137338E34CF3}"/>
                  </a:ext>
                </a:extLst>
              </p:cNvPr>
              <p:cNvSpPr txBox="1"/>
              <p:nvPr/>
            </p:nvSpPr>
            <p:spPr>
              <a:xfrm>
                <a:off x="0" y="-57150"/>
                <a:ext cx="1133007" cy="1277213"/>
              </a:xfrm>
              <a:prstGeom prst="rect">
                <a:avLst/>
              </a:prstGeom>
            </p:spPr>
            <p:txBody>
              <a:bodyPr lIns="33867" tIns="33867" rIns="33867" bIns="33867" rtlCol="0" anchor="ctr"/>
              <a:lstStyle/>
              <a:p>
                <a:pPr algn="ctr">
                  <a:lnSpc>
                    <a:spcPts val="1680"/>
                  </a:lnSpc>
                </a:pPr>
                <a:endParaRPr sz="1200"/>
              </a:p>
            </p:txBody>
          </p:sp>
        </p:grpSp>
        <p:grpSp>
          <p:nvGrpSpPr>
            <p:cNvPr id="8" name="Group 6">
              <a:extLst>
                <a:ext uri="{FF2B5EF4-FFF2-40B4-BE49-F238E27FC236}">
                  <a16:creationId xmlns:a16="http://schemas.microsoft.com/office/drawing/2014/main" id="{A82E972D-ED9D-EFD2-2382-B9C29DD2F394}"/>
                </a:ext>
              </a:extLst>
            </p:cNvPr>
            <p:cNvGrpSpPr/>
            <p:nvPr/>
          </p:nvGrpSpPr>
          <p:grpSpPr>
            <a:xfrm rot="-5400000">
              <a:off x="1141756" y="607688"/>
              <a:ext cx="252904" cy="272337"/>
              <a:chOff x="0" y="0"/>
              <a:chExt cx="1133007" cy="1220063"/>
            </a:xfrm>
          </p:grpSpPr>
          <p:sp>
            <p:nvSpPr>
              <p:cNvPr id="10" name="Freeform 7">
                <a:extLst>
                  <a:ext uri="{FF2B5EF4-FFF2-40B4-BE49-F238E27FC236}">
                    <a16:creationId xmlns:a16="http://schemas.microsoft.com/office/drawing/2014/main" id="{AD2D5F27-3426-5B65-75B2-E4D9BD7BA1E7}"/>
                  </a:ext>
                </a:extLst>
              </p:cNvPr>
              <p:cNvSpPr/>
              <p:nvPr/>
            </p:nvSpPr>
            <p:spPr>
              <a:xfrm>
                <a:off x="0" y="0"/>
                <a:ext cx="1133007" cy="1220063"/>
              </a:xfrm>
              <a:custGeom>
                <a:avLst/>
                <a:gdLst/>
                <a:ahLst/>
                <a:cxnLst/>
                <a:rect l="l" t="t" r="r" b="b"/>
                <a:pathLst>
                  <a:path w="1133007" h="1220063">
                    <a:moveTo>
                      <a:pt x="204080" y="0"/>
                    </a:moveTo>
                    <a:lnTo>
                      <a:pt x="928926" y="0"/>
                    </a:lnTo>
                    <a:cubicBezTo>
                      <a:pt x="1041637" y="0"/>
                      <a:pt x="1133007" y="91370"/>
                      <a:pt x="1133007" y="204080"/>
                    </a:cubicBezTo>
                    <a:lnTo>
                      <a:pt x="1133007" y="1015983"/>
                    </a:lnTo>
                    <a:cubicBezTo>
                      <a:pt x="1133007" y="1128693"/>
                      <a:pt x="1041637" y="1220063"/>
                      <a:pt x="928926" y="1220063"/>
                    </a:cubicBezTo>
                    <a:lnTo>
                      <a:pt x="204080" y="1220063"/>
                    </a:lnTo>
                    <a:cubicBezTo>
                      <a:pt x="91370" y="1220063"/>
                      <a:pt x="0" y="1128693"/>
                      <a:pt x="0" y="1015983"/>
                    </a:cubicBezTo>
                    <a:lnTo>
                      <a:pt x="0" y="204080"/>
                    </a:lnTo>
                    <a:cubicBezTo>
                      <a:pt x="0" y="91370"/>
                      <a:pt x="91370" y="0"/>
                      <a:pt x="204080" y="0"/>
                    </a:cubicBezTo>
                    <a:close/>
                  </a:path>
                </a:pathLst>
              </a:custGeom>
              <a:gradFill rotWithShape="1">
                <a:gsLst>
                  <a:gs pos="0">
                    <a:srgbClr val="30C2B7">
                      <a:alpha val="100000"/>
                    </a:srgbClr>
                  </a:gs>
                  <a:gs pos="50000">
                    <a:srgbClr val="70E1A6">
                      <a:alpha val="100000"/>
                    </a:srgbClr>
                  </a:gs>
                  <a:gs pos="100000">
                    <a:srgbClr val="96EFC1">
                      <a:alpha val="100000"/>
                    </a:srgbClr>
                  </a:gs>
                </a:gsLst>
                <a:lin ang="2700000"/>
              </a:gradFill>
              <a:ln w="19050" cap="sq">
                <a:solidFill>
                  <a:srgbClr val="FFFFFF"/>
                </a:solidFill>
                <a:prstDash val="solid"/>
                <a:miter/>
              </a:ln>
            </p:spPr>
            <p:txBody>
              <a:bodyPr/>
              <a:lstStyle/>
              <a:p>
                <a:endParaRPr lang="en-US"/>
              </a:p>
            </p:txBody>
          </p:sp>
          <p:sp>
            <p:nvSpPr>
              <p:cNvPr id="12" name="TextBox 8">
                <a:extLst>
                  <a:ext uri="{FF2B5EF4-FFF2-40B4-BE49-F238E27FC236}">
                    <a16:creationId xmlns:a16="http://schemas.microsoft.com/office/drawing/2014/main" id="{F6F4421C-C336-444F-5E9C-58208E23BE14}"/>
                  </a:ext>
                </a:extLst>
              </p:cNvPr>
              <p:cNvSpPr txBox="1"/>
              <p:nvPr/>
            </p:nvSpPr>
            <p:spPr>
              <a:xfrm>
                <a:off x="0" y="-57150"/>
                <a:ext cx="1133007" cy="1277213"/>
              </a:xfrm>
              <a:prstGeom prst="rect">
                <a:avLst/>
              </a:prstGeom>
            </p:spPr>
            <p:txBody>
              <a:bodyPr lIns="33867" tIns="33867" rIns="33867" bIns="33867" rtlCol="0" anchor="ctr"/>
              <a:lstStyle/>
              <a:p>
                <a:pPr algn="ctr">
                  <a:lnSpc>
                    <a:spcPts val="1680"/>
                  </a:lnSpc>
                </a:pPr>
                <a:endParaRPr sz="1200"/>
              </a:p>
            </p:txBody>
          </p:sp>
        </p:grpSp>
      </p:grpSp>
      <p:sp>
        <p:nvSpPr>
          <p:cNvPr id="7" name="TextBox 41">
            <a:extLst>
              <a:ext uri="{FF2B5EF4-FFF2-40B4-BE49-F238E27FC236}">
                <a16:creationId xmlns:a16="http://schemas.microsoft.com/office/drawing/2014/main" id="{45D88F38-3BD0-D5CE-998E-930AFE8D1494}"/>
              </a:ext>
            </a:extLst>
          </p:cNvPr>
          <p:cNvSpPr txBox="1"/>
          <p:nvPr/>
        </p:nvSpPr>
        <p:spPr>
          <a:xfrm>
            <a:off x="1590934" y="650408"/>
            <a:ext cx="4238365" cy="206595"/>
          </a:xfrm>
          <a:prstGeom prst="rect">
            <a:avLst/>
          </a:prstGeom>
        </p:spPr>
        <p:txBody>
          <a:bodyPr wrap="square" lIns="0" tIns="0" rIns="0" bIns="0" rtlCol="0" anchor="t">
            <a:spAutoFit/>
          </a:bodyPr>
          <a:lstStyle/>
          <a:p>
            <a:pPr>
              <a:lnSpc>
                <a:spcPts val="1680"/>
              </a:lnSpc>
            </a:pPr>
            <a:r>
              <a:rPr lang="en-US" sz="1200" b="1" dirty="0">
                <a:solidFill>
                  <a:schemeClr val="bg1"/>
                </a:solidFill>
                <a:latin typeface="Poppins Medium"/>
                <a:ea typeface="Poppins Medium"/>
                <a:cs typeface="Poppins Medium"/>
                <a:sym typeface="Poppins Medium"/>
              </a:rPr>
              <a:t>Assignments Management Company’s side</a:t>
            </a:r>
          </a:p>
        </p:txBody>
      </p:sp>
      <p:pic>
        <p:nvPicPr>
          <p:cNvPr id="4" name="Picture 3" descr="A screenshot of a cell phone&#10;&#10;Description automatically generated">
            <a:extLst>
              <a:ext uri="{FF2B5EF4-FFF2-40B4-BE49-F238E27FC236}">
                <a16:creationId xmlns:a16="http://schemas.microsoft.com/office/drawing/2014/main" id="{B935716E-E433-761C-F386-BFE8EEA9D4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1424" y="1062556"/>
            <a:ext cx="2607950" cy="5795444"/>
          </a:xfrm>
          <a:prstGeom prst="rect">
            <a:avLst/>
          </a:prstGeom>
        </p:spPr>
      </p:pic>
      <p:pic>
        <p:nvPicPr>
          <p:cNvPr id="15" name="Picture 14" descr="A screenshot of a phone&#10;&#10;Description automatically generated">
            <a:extLst>
              <a:ext uri="{FF2B5EF4-FFF2-40B4-BE49-F238E27FC236}">
                <a16:creationId xmlns:a16="http://schemas.microsoft.com/office/drawing/2014/main" id="{DA57A971-5719-D2A3-6437-2D68800FEF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53182" y="1176830"/>
            <a:ext cx="2552234" cy="5671632"/>
          </a:xfrm>
          <a:prstGeom prst="rect">
            <a:avLst/>
          </a:prstGeom>
        </p:spPr>
      </p:pic>
      <p:pic>
        <p:nvPicPr>
          <p:cNvPr id="22" name="Picture 21" descr="A screenshot of a phone&#10;&#10;Description automatically generated">
            <a:extLst>
              <a:ext uri="{FF2B5EF4-FFF2-40B4-BE49-F238E27FC236}">
                <a16:creationId xmlns:a16="http://schemas.microsoft.com/office/drawing/2014/main" id="{56B0A7A7-13B2-D0E1-B898-753E7A6FCC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88573" y="1057787"/>
            <a:ext cx="2612242" cy="5804982"/>
          </a:xfrm>
          <a:prstGeom prst="rect">
            <a:avLst/>
          </a:prstGeom>
        </p:spPr>
      </p:pic>
    </p:spTree>
    <p:extLst>
      <p:ext uri="{BB962C8B-B14F-4D97-AF65-F5344CB8AC3E}">
        <p14:creationId xmlns:p14="http://schemas.microsoft.com/office/powerpoint/2010/main" val="3917200519"/>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1+#ppt_w/2"/>
                                          </p:val>
                                        </p:tav>
                                        <p:tav tm="100000">
                                          <p:val>
                                            <p:strVal val="#ppt_x"/>
                                          </p:val>
                                        </p:tav>
                                      </p:tavLst>
                                    </p:anim>
                                    <p:anim calcmode="lin" valueType="num">
                                      <p:cBhvr additive="base">
                                        <p:cTn id="16"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643" r="-11643"/>
            </a:stretch>
          </a:blipFill>
        </p:spPr>
        <p:txBody>
          <a:bodyPr/>
          <a:lstStyle/>
          <a:p>
            <a:endParaRPr lang="en-US" dirty="0"/>
          </a:p>
        </p:txBody>
      </p:sp>
      <p:pic>
        <p:nvPicPr>
          <p:cNvPr id="27" name="Picture 26">
            <a:extLst>
              <a:ext uri="{FF2B5EF4-FFF2-40B4-BE49-F238E27FC236}">
                <a16:creationId xmlns:a16="http://schemas.microsoft.com/office/drawing/2014/main" id="{89B9C3F6-D7C1-F079-EDD7-4CBE0C7019D1}"/>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3" name="Freeform 3"/>
          <p:cNvSpPr/>
          <p:nvPr/>
        </p:nvSpPr>
        <p:spPr>
          <a:xfrm>
            <a:off x="0" y="1524750"/>
            <a:ext cx="178910" cy="373781"/>
          </a:xfrm>
          <a:custGeom>
            <a:avLst/>
            <a:gdLst/>
            <a:ahLst/>
            <a:cxnLst/>
            <a:rect l="l" t="t" r="r" b="b"/>
            <a:pathLst>
              <a:path w="268365" h="560671">
                <a:moveTo>
                  <a:pt x="0" y="0"/>
                </a:moveTo>
                <a:lnTo>
                  <a:pt x="268365" y="0"/>
                </a:lnTo>
                <a:lnTo>
                  <a:pt x="268365" y="560671"/>
                </a:lnTo>
                <a:lnTo>
                  <a:pt x="0" y="560671"/>
                </a:lnTo>
                <a:lnTo>
                  <a:pt x="0" y="0"/>
                </a:lnTo>
                <a:close/>
              </a:path>
            </a:pathLst>
          </a:custGeom>
          <a:blipFill>
            <a:blip r:embed="rId4">
              <a:extLst>
                <a:ext uri="{96DAC541-7B7A-43D3-8B79-37D633B846F1}">
                  <asvg:svgBlip xmlns:asvg="http://schemas.microsoft.com/office/drawing/2016/SVG/main" r:embed="rId5"/>
                </a:ext>
              </a:extLst>
            </a:blip>
            <a:stretch>
              <a:fillRect r="-107354"/>
            </a:stretch>
          </a:blipFill>
        </p:spPr>
        <p:txBody>
          <a:bodyPr/>
          <a:lstStyle/>
          <a:p>
            <a:endParaRPr lang="en-US"/>
          </a:p>
        </p:txBody>
      </p:sp>
      <p:grpSp>
        <p:nvGrpSpPr>
          <p:cNvPr id="16" name="Group 16"/>
          <p:cNvGrpSpPr/>
          <p:nvPr/>
        </p:nvGrpSpPr>
        <p:grpSpPr>
          <a:xfrm rot="8281243">
            <a:off x="10929910" y="5765993"/>
            <a:ext cx="2057400" cy="205740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0" cap="sq">
              <a:gradFill>
                <a:gsLst>
                  <a:gs pos="0">
                    <a:srgbClr val="30C2B7">
                      <a:alpha val="100000"/>
                    </a:srgbClr>
                  </a:gs>
                  <a:gs pos="33333">
                    <a:srgbClr val="70E1A6">
                      <a:alpha val="100000"/>
                    </a:srgbClr>
                  </a:gs>
                  <a:gs pos="66667">
                    <a:srgbClr val="96EFC1">
                      <a:alpha val="100000"/>
                    </a:srgbClr>
                  </a:gs>
                  <a:gs pos="100000">
                    <a:srgbClr val="96EFC1">
                      <a:alpha val="9500"/>
                    </a:srgbClr>
                  </a:gs>
                </a:gsLst>
                <a:lin ang="2700000"/>
              </a:gradFill>
              <a:prstDash val="solid"/>
              <a:miter/>
            </a:ln>
          </p:spPr>
          <p:txBody>
            <a:bodyPr/>
            <a:lstStyle/>
            <a:p>
              <a:endParaRPr lang="en-US"/>
            </a:p>
          </p:txBody>
        </p:sp>
        <p:sp>
          <p:nvSpPr>
            <p:cNvPr id="18" name="TextBox 18"/>
            <p:cNvSpPr txBox="1"/>
            <p:nvPr/>
          </p:nvSpPr>
          <p:spPr>
            <a:xfrm>
              <a:off x="76200" y="19050"/>
              <a:ext cx="660400" cy="717550"/>
            </a:xfrm>
            <a:prstGeom prst="rect">
              <a:avLst/>
            </a:prstGeom>
          </p:spPr>
          <p:txBody>
            <a:bodyPr lIns="33867" tIns="33867" rIns="33867" bIns="33867" rtlCol="0" anchor="ctr"/>
            <a:lstStyle/>
            <a:p>
              <a:pPr algn="ctr">
                <a:lnSpc>
                  <a:spcPts val="1680"/>
                </a:lnSpc>
              </a:pPr>
              <a:endParaRPr sz="1200"/>
            </a:p>
          </p:txBody>
        </p:sp>
      </p:grpSp>
      <p:grpSp>
        <p:nvGrpSpPr>
          <p:cNvPr id="19" name="Group 19"/>
          <p:cNvGrpSpPr/>
          <p:nvPr/>
        </p:nvGrpSpPr>
        <p:grpSpPr>
          <a:xfrm rot="-5400000">
            <a:off x="-434468" y="5671099"/>
            <a:ext cx="1299014" cy="1647975"/>
            <a:chOff x="0" y="0"/>
            <a:chExt cx="513191" cy="651052"/>
          </a:xfrm>
        </p:grpSpPr>
        <p:sp>
          <p:nvSpPr>
            <p:cNvPr id="20" name="Freeform 20"/>
            <p:cNvSpPr/>
            <p:nvPr/>
          </p:nvSpPr>
          <p:spPr>
            <a:xfrm>
              <a:off x="0" y="0"/>
              <a:ext cx="513191" cy="651052"/>
            </a:xfrm>
            <a:custGeom>
              <a:avLst/>
              <a:gdLst/>
              <a:ahLst/>
              <a:cxnLst/>
              <a:rect l="l" t="t" r="r" b="b"/>
              <a:pathLst>
                <a:path w="513191" h="651052">
                  <a:moveTo>
                    <a:pt x="246340" y="0"/>
                  </a:moveTo>
                  <a:lnTo>
                    <a:pt x="266850" y="0"/>
                  </a:lnTo>
                  <a:cubicBezTo>
                    <a:pt x="332184" y="0"/>
                    <a:pt x="394841" y="25954"/>
                    <a:pt x="441039" y="72151"/>
                  </a:cubicBezTo>
                  <a:cubicBezTo>
                    <a:pt x="487237" y="118349"/>
                    <a:pt x="513191" y="181007"/>
                    <a:pt x="513191" y="246340"/>
                  </a:cubicBezTo>
                  <a:lnTo>
                    <a:pt x="513191" y="404712"/>
                  </a:lnTo>
                  <a:cubicBezTo>
                    <a:pt x="513191" y="470045"/>
                    <a:pt x="487237" y="532703"/>
                    <a:pt x="441039" y="578900"/>
                  </a:cubicBezTo>
                  <a:cubicBezTo>
                    <a:pt x="394841" y="625098"/>
                    <a:pt x="332184" y="651052"/>
                    <a:pt x="266850" y="651052"/>
                  </a:cubicBezTo>
                  <a:lnTo>
                    <a:pt x="246340" y="651052"/>
                  </a:lnTo>
                  <a:cubicBezTo>
                    <a:pt x="181007" y="651052"/>
                    <a:pt x="118349" y="625098"/>
                    <a:pt x="72151" y="578900"/>
                  </a:cubicBezTo>
                  <a:cubicBezTo>
                    <a:pt x="25954" y="532703"/>
                    <a:pt x="0" y="470045"/>
                    <a:pt x="0" y="404712"/>
                  </a:cubicBezTo>
                  <a:lnTo>
                    <a:pt x="0" y="246340"/>
                  </a:lnTo>
                  <a:cubicBezTo>
                    <a:pt x="0" y="181007"/>
                    <a:pt x="25954" y="118349"/>
                    <a:pt x="72151" y="72151"/>
                  </a:cubicBezTo>
                  <a:cubicBezTo>
                    <a:pt x="118349" y="25954"/>
                    <a:pt x="181007" y="0"/>
                    <a:pt x="246340" y="0"/>
                  </a:cubicBezTo>
                  <a:close/>
                </a:path>
              </a:pathLst>
            </a:custGeom>
            <a:gradFill rotWithShape="1">
              <a:gsLst>
                <a:gs pos="0">
                  <a:srgbClr val="30C2B7">
                    <a:alpha val="100000"/>
                  </a:srgbClr>
                </a:gs>
                <a:gs pos="33333">
                  <a:srgbClr val="70E1A6">
                    <a:alpha val="100000"/>
                  </a:srgbClr>
                </a:gs>
                <a:gs pos="66667">
                  <a:srgbClr val="96EFC1">
                    <a:alpha val="54000"/>
                  </a:srgbClr>
                </a:gs>
                <a:gs pos="100000">
                  <a:srgbClr val="96EFC1">
                    <a:alpha val="9500"/>
                  </a:srgbClr>
                </a:gs>
              </a:gsLst>
              <a:lin ang="2700000"/>
            </a:gradFill>
          </p:spPr>
          <p:txBody>
            <a:bodyPr/>
            <a:lstStyle/>
            <a:p>
              <a:endParaRPr lang="en-US"/>
            </a:p>
          </p:txBody>
        </p:sp>
        <p:sp>
          <p:nvSpPr>
            <p:cNvPr id="21" name="TextBox 21"/>
            <p:cNvSpPr txBox="1"/>
            <p:nvPr/>
          </p:nvSpPr>
          <p:spPr>
            <a:xfrm>
              <a:off x="0" y="-57150"/>
              <a:ext cx="513191" cy="708202"/>
            </a:xfrm>
            <a:prstGeom prst="rect">
              <a:avLst/>
            </a:prstGeom>
          </p:spPr>
          <p:txBody>
            <a:bodyPr lIns="33867" tIns="33867" rIns="33867" bIns="33867" rtlCol="0" anchor="ctr"/>
            <a:lstStyle/>
            <a:p>
              <a:pPr algn="ctr">
                <a:lnSpc>
                  <a:spcPts val="1680"/>
                </a:lnSpc>
              </a:pPr>
              <a:endParaRPr sz="1200"/>
            </a:p>
          </p:txBody>
        </p:sp>
      </p:grpSp>
      <p:sp>
        <p:nvSpPr>
          <p:cNvPr id="34" name="Freeform 34"/>
          <p:cNvSpPr/>
          <p:nvPr/>
        </p:nvSpPr>
        <p:spPr>
          <a:xfrm>
            <a:off x="11958610" y="2284335"/>
            <a:ext cx="407909" cy="852208"/>
          </a:xfrm>
          <a:custGeom>
            <a:avLst/>
            <a:gdLst/>
            <a:ahLst/>
            <a:cxnLst/>
            <a:rect l="l" t="t" r="r" b="b"/>
            <a:pathLst>
              <a:path w="611864" h="1278312">
                <a:moveTo>
                  <a:pt x="0" y="0"/>
                </a:moveTo>
                <a:lnTo>
                  <a:pt x="611864" y="0"/>
                </a:lnTo>
                <a:lnTo>
                  <a:pt x="611864" y="1278313"/>
                </a:lnTo>
                <a:lnTo>
                  <a:pt x="0" y="1278313"/>
                </a:lnTo>
                <a:lnTo>
                  <a:pt x="0" y="0"/>
                </a:lnTo>
                <a:close/>
              </a:path>
            </a:pathLst>
          </a:custGeom>
          <a:blipFill>
            <a:blip r:embed="rId4">
              <a:extLst>
                <a:ext uri="{96DAC541-7B7A-43D3-8B79-37D633B846F1}">
                  <asvg:svgBlip xmlns:asvg="http://schemas.microsoft.com/office/drawing/2016/SVG/main" r:embed="rId5"/>
                </a:ext>
              </a:extLst>
            </a:blip>
            <a:stretch>
              <a:fillRect r="-107354"/>
            </a:stretch>
          </a:blipFill>
        </p:spPr>
        <p:txBody>
          <a:bodyPr/>
          <a:lstStyle/>
          <a:p>
            <a:endParaRPr lang="en-US"/>
          </a:p>
        </p:txBody>
      </p:sp>
      <p:sp>
        <p:nvSpPr>
          <p:cNvPr id="35" name="Freeform 35"/>
          <p:cNvSpPr/>
          <p:nvPr/>
        </p:nvSpPr>
        <p:spPr>
          <a:xfrm>
            <a:off x="-97188" y="1385641"/>
            <a:ext cx="374215" cy="781815"/>
          </a:xfrm>
          <a:custGeom>
            <a:avLst/>
            <a:gdLst/>
            <a:ahLst/>
            <a:cxnLst/>
            <a:rect l="l" t="t" r="r" b="b"/>
            <a:pathLst>
              <a:path w="561323" h="1172722">
                <a:moveTo>
                  <a:pt x="0" y="0"/>
                </a:moveTo>
                <a:lnTo>
                  <a:pt x="561323" y="0"/>
                </a:lnTo>
                <a:lnTo>
                  <a:pt x="561323" y="1172723"/>
                </a:lnTo>
                <a:lnTo>
                  <a:pt x="0" y="1172723"/>
                </a:lnTo>
                <a:lnTo>
                  <a:pt x="0" y="0"/>
                </a:lnTo>
                <a:close/>
              </a:path>
            </a:pathLst>
          </a:custGeom>
          <a:blipFill>
            <a:blip r:embed="rId4">
              <a:extLst>
                <a:ext uri="{96DAC541-7B7A-43D3-8B79-37D633B846F1}">
                  <asvg:svgBlip xmlns:asvg="http://schemas.microsoft.com/office/drawing/2016/SVG/main" r:embed="rId5"/>
                </a:ext>
              </a:extLst>
            </a:blip>
            <a:stretch>
              <a:fillRect r="-107354"/>
            </a:stretch>
          </a:blipFill>
        </p:spPr>
        <p:txBody>
          <a:bodyPr/>
          <a:lstStyle/>
          <a:p>
            <a:endParaRPr lang="en-US"/>
          </a:p>
        </p:txBody>
      </p:sp>
      <p:sp>
        <p:nvSpPr>
          <p:cNvPr id="4" name="TextBox 41">
            <a:extLst>
              <a:ext uri="{FF2B5EF4-FFF2-40B4-BE49-F238E27FC236}">
                <a16:creationId xmlns:a16="http://schemas.microsoft.com/office/drawing/2014/main" id="{1E815F63-4AF1-A34E-0465-4F68D91BB7B1}"/>
              </a:ext>
            </a:extLst>
          </p:cNvPr>
          <p:cNvSpPr txBox="1"/>
          <p:nvPr/>
        </p:nvSpPr>
        <p:spPr>
          <a:xfrm>
            <a:off x="1590934" y="650408"/>
            <a:ext cx="4124065" cy="206595"/>
          </a:xfrm>
          <a:prstGeom prst="rect">
            <a:avLst/>
          </a:prstGeom>
        </p:spPr>
        <p:txBody>
          <a:bodyPr wrap="square" lIns="0" tIns="0" rIns="0" bIns="0" rtlCol="0" anchor="t">
            <a:spAutoFit/>
          </a:bodyPr>
          <a:lstStyle/>
          <a:p>
            <a:pPr>
              <a:lnSpc>
                <a:spcPts val="1680"/>
              </a:lnSpc>
            </a:pPr>
            <a:r>
              <a:rPr lang="en-US" sz="1200" b="1" dirty="0">
                <a:solidFill>
                  <a:schemeClr val="bg1"/>
                </a:solidFill>
                <a:latin typeface="Poppins Medium"/>
                <a:ea typeface="Poppins Medium"/>
                <a:cs typeface="Poppins Medium"/>
                <a:sym typeface="Poppins Medium"/>
              </a:rPr>
              <a:t>Material Management Student’s side</a:t>
            </a:r>
          </a:p>
        </p:txBody>
      </p:sp>
      <p:grpSp>
        <p:nvGrpSpPr>
          <p:cNvPr id="5" name="Group 4">
            <a:extLst>
              <a:ext uri="{FF2B5EF4-FFF2-40B4-BE49-F238E27FC236}">
                <a16:creationId xmlns:a16="http://schemas.microsoft.com/office/drawing/2014/main" id="{F2249D23-620D-0FA8-2335-C9DAB1790C4B}"/>
              </a:ext>
            </a:extLst>
          </p:cNvPr>
          <p:cNvGrpSpPr/>
          <p:nvPr/>
        </p:nvGrpSpPr>
        <p:grpSpPr>
          <a:xfrm>
            <a:off x="1132039" y="617405"/>
            <a:ext cx="339686" cy="321278"/>
            <a:chOff x="1132039" y="617405"/>
            <a:chExt cx="339686" cy="321278"/>
          </a:xfrm>
        </p:grpSpPr>
        <p:grpSp>
          <p:nvGrpSpPr>
            <p:cNvPr id="6" name="Group 9">
              <a:extLst>
                <a:ext uri="{FF2B5EF4-FFF2-40B4-BE49-F238E27FC236}">
                  <a16:creationId xmlns:a16="http://schemas.microsoft.com/office/drawing/2014/main" id="{ED17FBC3-359C-807A-D145-2A86F7F592D6}"/>
                </a:ext>
              </a:extLst>
            </p:cNvPr>
            <p:cNvGrpSpPr/>
            <p:nvPr/>
          </p:nvGrpSpPr>
          <p:grpSpPr>
            <a:xfrm rot="-5400000">
              <a:off x="1209105" y="676062"/>
              <a:ext cx="252904" cy="272337"/>
              <a:chOff x="0" y="0"/>
              <a:chExt cx="1133007" cy="1220063"/>
            </a:xfrm>
          </p:grpSpPr>
          <p:sp>
            <p:nvSpPr>
              <p:cNvPr id="13" name="Freeform 10">
                <a:extLst>
                  <a:ext uri="{FF2B5EF4-FFF2-40B4-BE49-F238E27FC236}">
                    <a16:creationId xmlns:a16="http://schemas.microsoft.com/office/drawing/2014/main" id="{0136CC5C-718B-84F0-09EB-940F47BD2F7F}"/>
                  </a:ext>
                </a:extLst>
              </p:cNvPr>
              <p:cNvSpPr/>
              <p:nvPr/>
            </p:nvSpPr>
            <p:spPr>
              <a:xfrm>
                <a:off x="0" y="0"/>
                <a:ext cx="1133007" cy="1220063"/>
              </a:xfrm>
              <a:custGeom>
                <a:avLst/>
                <a:gdLst/>
                <a:ahLst/>
                <a:cxnLst/>
                <a:rect l="l" t="t" r="r" b="b"/>
                <a:pathLst>
                  <a:path w="1133007" h="1220063">
                    <a:moveTo>
                      <a:pt x="204080" y="0"/>
                    </a:moveTo>
                    <a:lnTo>
                      <a:pt x="928926" y="0"/>
                    </a:lnTo>
                    <a:cubicBezTo>
                      <a:pt x="1041637" y="0"/>
                      <a:pt x="1133007" y="91370"/>
                      <a:pt x="1133007" y="204080"/>
                    </a:cubicBezTo>
                    <a:lnTo>
                      <a:pt x="1133007" y="1015983"/>
                    </a:lnTo>
                    <a:cubicBezTo>
                      <a:pt x="1133007" y="1128693"/>
                      <a:pt x="1041637" y="1220063"/>
                      <a:pt x="928926" y="1220063"/>
                    </a:cubicBezTo>
                    <a:lnTo>
                      <a:pt x="204080" y="1220063"/>
                    </a:lnTo>
                    <a:cubicBezTo>
                      <a:pt x="91370" y="1220063"/>
                      <a:pt x="0" y="1128693"/>
                      <a:pt x="0" y="1015983"/>
                    </a:cubicBezTo>
                    <a:lnTo>
                      <a:pt x="0" y="204080"/>
                    </a:lnTo>
                    <a:cubicBezTo>
                      <a:pt x="0" y="91370"/>
                      <a:pt x="91370" y="0"/>
                      <a:pt x="204080" y="0"/>
                    </a:cubicBezTo>
                    <a:close/>
                  </a:path>
                </a:pathLst>
              </a:custGeom>
              <a:gradFill rotWithShape="1">
                <a:gsLst>
                  <a:gs pos="0">
                    <a:srgbClr val="30C2B7">
                      <a:alpha val="100000"/>
                    </a:srgbClr>
                  </a:gs>
                  <a:gs pos="50000">
                    <a:srgbClr val="70E1A6">
                      <a:alpha val="100000"/>
                    </a:srgbClr>
                  </a:gs>
                  <a:gs pos="100000">
                    <a:srgbClr val="96EFC1">
                      <a:alpha val="100000"/>
                    </a:srgbClr>
                  </a:gs>
                </a:gsLst>
                <a:lin ang="2700000"/>
              </a:gradFill>
              <a:ln w="19050" cap="sq">
                <a:solidFill>
                  <a:srgbClr val="FFFFFF"/>
                </a:solidFill>
                <a:prstDash val="solid"/>
                <a:miter/>
              </a:ln>
            </p:spPr>
            <p:txBody>
              <a:bodyPr/>
              <a:lstStyle/>
              <a:p>
                <a:endParaRPr lang="en-US"/>
              </a:p>
            </p:txBody>
          </p:sp>
          <p:sp>
            <p:nvSpPr>
              <p:cNvPr id="14" name="TextBox 11">
                <a:extLst>
                  <a:ext uri="{FF2B5EF4-FFF2-40B4-BE49-F238E27FC236}">
                    <a16:creationId xmlns:a16="http://schemas.microsoft.com/office/drawing/2014/main" id="{5A97BD5D-23D7-FA0F-15E3-137338E34CF3}"/>
                  </a:ext>
                </a:extLst>
              </p:cNvPr>
              <p:cNvSpPr txBox="1"/>
              <p:nvPr/>
            </p:nvSpPr>
            <p:spPr>
              <a:xfrm>
                <a:off x="0" y="-57150"/>
                <a:ext cx="1133007" cy="1277213"/>
              </a:xfrm>
              <a:prstGeom prst="rect">
                <a:avLst/>
              </a:prstGeom>
            </p:spPr>
            <p:txBody>
              <a:bodyPr lIns="33867" tIns="33867" rIns="33867" bIns="33867" rtlCol="0" anchor="ctr"/>
              <a:lstStyle/>
              <a:p>
                <a:pPr algn="ctr">
                  <a:lnSpc>
                    <a:spcPts val="1680"/>
                  </a:lnSpc>
                </a:pPr>
                <a:endParaRPr sz="1200"/>
              </a:p>
            </p:txBody>
          </p:sp>
        </p:grpSp>
        <p:grpSp>
          <p:nvGrpSpPr>
            <p:cNvPr id="8" name="Group 6">
              <a:extLst>
                <a:ext uri="{FF2B5EF4-FFF2-40B4-BE49-F238E27FC236}">
                  <a16:creationId xmlns:a16="http://schemas.microsoft.com/office/drawing/2014/main" id="{A82E972D-ED9D-EFD2-2382-B9C29DD2F394}"/>
                </a:ext>
              </a:extLst>
            </p:cNvPr>
            <p:cNvGrpSpPr/>
            <p:nvPr/>
          </p:nvGrpSpPr>
          <p:grpSpPr>
            <a:xfrm rot="-5400000">
              <a:off x="1141756" y="607688"/>
              <a:ext cx="252904" cy="272337"/>
              <a:chOff x="0" y="0"/>
              <a:chExt cx="1133007" cy="1220063"/>
            </a:xfrm>
          </p:grpSpPr>
          <p:sp>
            <p:nvSpPr>
              <p:cNvPr id="10" name="Freeform 7">
                <a:extLst>
                  <a:ext uri="{FF2B5EF4-FFF2-40B4-BE49-F238E27FC236}">
                    <a16:creationId xmlns:a16="http://schemas.microsoft.com/office/drawing/2014/main" id="{AD2D5F27-3426-5B65-75B2-E4D9BD7BA1E7}"/>
                  </a:ext>
                </a:extLst>
              </p:cNvPr>
              <p:cNvSpPr/>
              <p:nvPr/>
            </p:nvSpPr>
            <p:spPr>
              <a:xfrm>
                <a:off x="0" y="0"/>
                <a:ext cx="1133007" cy="1220063"/>
              </a:xfrm>
              <a:custGeom>
                <a:avLst/>
                <a:gdLst/>
                <a:ahLst/>
                <a:cxnLst/>
                <a:rect l="l" t="t" r="r" b="b"/>
                <a:pathLst>
                  <a:path w="1133007" h="1220063">
                    <a:moveTo>
                      <a:pt x="204080" y="0"/>
                    </a:moveTo>
                    <a:lnTo>
                      <a:pt x="928926" y="0"/>
                    </a:lnTo>
                    <a:cubicBezTo>
                      <a:pt x="1041637" y="0"/>
                      <a:pt x="1133007" y="91370"/>
                      <a:pt x="1133007" y="204080"/>
                    </a:cubicBezTo>
                    <a:lnTo>
                      <a:pt x="1133007" y="1015983"/>
                    </a:lnTo>
                    <a:cubicBezTo>
                      <a:pt x="1133007" y="1128693"/>
                      <a:pt x="1041637" y="1220063"/>
                      <a:pt x="928926" y="1220063"/>
                    </a:cubicBezTo>
                    <a:lnTo>
                      <a:pt x="204080" y="1220063"/>
                    </a:lnTo>
                    <a:cubicBezTo>
                      <a:pt x="91370" y="1220063"/>
                      <a:pt x="0" y="1128693"/>
                      <a:pt x="0" y="1015983"/>
                    </a:cubicBezTo>
                    <a:lnTo>
                      <a:pt x="0" y="204080"/>
                    </a:lnTo>
                    <a:cubicBezTo>
                      <a:pt x="0" y="91370"/>
                      <a:pt x="91370" y="0"/>
                      <a:pt x="204080" y="0"/>
                    </a:cubicBezTo>
                    <a:close/>
                  </a:path>
                </a:pathLst>
              </a:custGeom>
              <a:gradFill rotWithShape="1">
                <a:gsLst>
                  <a:gs pos="0">
                    <a:srgbClr val="30C2B7">
                      <a:alpha val="100000"/>
                    </a:srgbClr>
                  </a:gs>
                  <a:gs pos="50000">
                    <a:srgbClr val="70E1A6">
                      <a:alpha val="100000"/>
                    </a:srgbClr>
                  </a:gs>
                  <a:gs pos="100000">
                    <a:srgbClr val="96EFC1">
                      <a:alpha val="100000"/>
                    </a:srgbClr>
                  </a:gs>
                </a:gsLst>
                <a:lin ang="2700000"/>
              </a:gradFill>
              <a:ln w="19050" cap="sq">
                <a:solidFill>
                  <a:srgbClr val="FFFFFF"/>
                </a:solidFill>
                <a:prstDash val="solid"/>
                <a:miter/>
              </a:ln>
            </p:spPr>
            <p:txBody>
              <a:bodyPr/>
              <a:lstStyle/>
              <a:p>
                <a:endParaRPr lang="en-US"/>
              </a:p>
            </p:txBody>
          </p:sp>
          <p:sp>
            <p:nvSpPr>
              <p:cNvPr id="12" name="TextBox 8">
                <a:extLst>
                  <a:ext uri="{FF2B5EF4-FFF2-40B4-BE49-F238E27FC236}">
                    <a16:creationId xmlns:a16="http://schemas.microsoft.com/office/drawing/2014/main" id="{F6F4421C-C336-444F-5E9C-58208E23BE14}"/>
                  </a:ext>
                </a:extLst>
              </p:cNvPr>
              <p:cNvSpPr txBox="1"/>
              <p:nvPr/>
            </p:nvSpPr>
            <p:spPr>
              <a:xfrm>
                <a:off x="0" y="-57150"/>
                <a:ext cx="1133007" cy="1277213"/>
              </a:xfrm>
              <a:prstGeom prst="rect">
                <a:avLst/>
              </a:prstGeom>
            </p:spPr>
            <p:txBody>
              <a:bodyPr lIns="33867" tIns="33867" rIns="33867" bIns="33867" rtlCol="0" anchor="ctr"/>
              <a:lstStyle/>
              <a:p>
                <a:pPr algn="ctr">
                  <a:lnSpc>
                    <a:spcPts val="1680"/>
                  </a:lnSpc>
                </a:pPr>
                <a:endParaRPr sz="1200"/>
              </a:p>
            </p:txBody>
          </p:sp>
        </p:grpSp>
      </p:grpSp>
      <p:pic>
        <p:nvPicPr>
          <p:cNvPr id="9" name="Picture 8" descr="A screenshot of a phone&#10;&#10;Description automatically generated">
            <a:extLst>
              <a:ext uri="{FF2B5EF4-FFF2-40B4-BE49-F238E27FC236}">
                <a16:creationId xmlns:a16="http://schemas.microsoft.com/office/drawing/2014/main" id="{0A1418AA-DCCB-AEDB-F3FC-6EA2BA0E6E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3698" y="1102965"/>
            <a:ext cx="2584603" cy="5743562"/>
          </a:xfrm>
          <a:prstGeom prst="rect">
            <a:avLst/>
          </a:prstGeom>
        </p:spPr>
      </p:pic>
      <p:pic>
        <p:nvPicPr>
          <p:cNvPr id="15" name="Picture 14" descr="A screenshot of a video chat&#10;&#10;Description automatically generated">
            <a:extLst>
              <a:ext uri="{FF2B5EF4-FFF2-40B4-BE49-F238E27FC236}">
                <a16:creationId xmlns:a16="http://schemas.microsoft.com/office/drawing/2014/main" id="{B3D437F3-5773-093F-AD56-60FDCAC8A0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33914" y="1080017"/>
            <a:ext cx="2584603" cy="5743562"/>
          </a:xfrm>
          <a:prstGeom prst="rect">
            <a:avLst/>
          </a:prstGeom>
        </p:spPr>
      </p:pic>
      <p:pic>
        <p:nvPicPr>
          <p:cNvPr id="23" name="Picture 22" descr="A screenshot of a phone&#10;&#10;Description automatically generated">
            <a:extLst>
              <a:ext uri="{FF2B5EF4-FFF2-40B4-BE49-F238E27FC236}">
                <a16:creationId xmlns:a16="http://schemas.microsoft.com/office/drawing/2014/main" id="{EB97AA20-2D2C-1399-DAB4-03831183B1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73483" y="1080017"/>
            <a:ext cx="2584603" cy="5743562"/>
          </a:xfrm>
          <a:prstGeom prst="rect">
            <a:avLst/>
          </a:prstGeom>
        </p:spPr>
      </p:pic>
    </p:spTree>
    <p:extLst>
      <p:ext uri="{BB962C8B-B14F-4D97-AF65-F5344CB8AC3E}">
        <p14:creationId xmlns:p14="http://schemas.microsoft.com/office/powerpoint/2010/main" val="97505029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1+#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1+#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643" r="-11643"/>
            </a:stretch>
          </a:blipFill>
        </p:spPr>
        <p:txBody>
          <a:bodyPr/>
          <a:lstStyle/>
          <a:p>
            <a:endParaRPr lang="en-US" dirty="0"/>
          </a:p>
        </p:txBody>
      </p:sp>
      <p:pic>
        <p:nvPicPr>
          <p:cNvPr id="27" name="Picture 26">
            <a:extLst>
              <a:ext uri="{FF2B5EF4-FFF2-40B4-BE49-F238E27FC236}">
                <a16:creationId xmlns:a16="http://schemas.microsoft.com/office/drawing/2014/main" id="{89B9C3F6-D7C1-F079-EDD7-4CBE0C7019D1}"/>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3" name="Freeform 3"/>
          <p:cNvSpPr/>
          <p:nvPr/>
        </p:nvSpPr>
        <p:spPr>
          <a:xfrm>
            <a:off x="0" y="1524750"/>
            <a:ext cx="178910" cy="373781"/>
          </a:xfrm>
          <a:custGeom>
            <a:avLst/>
            <a:gdLst/>
            <a:ahLst/>
            <a:cxnLst/>
            <a:rect l="l" t="t" r="r" b="b"/>
            <a:pathLst>
              <a:path w="268365" h="560671">
                <a:moveTo>
                  <a:pt x="0" y="0"/>
                </a:moveTo>
                <a:lnTo>
                  <a:pt x="268365" y="0"/>
                </a:lnTo>
                <a:lnTo>
                  <a:pt x="268365" y="560671"/>
                </a:lnTo>
                <a:lnTo>
                  <a:pt x="0" y="560671"/>
                </a:lnTo>
                <a:lnTo>
                  <a:pt x="0" y="0"/>
                </a:lnTo>
                <a:close/>
              </a:path>
            </a:pathLst>
          </a:custGeom>
          <a:blipFill>
            <a:blip r:embed="rId4">
              <a:extLst>
                <a:ext uri="{96DAC541-7B7A-43D3-8B79-37D633B846F1}">
                  <asvg:svgBlip xmlns:asvg="http://schemas.microsoft.com/office/drawing/2016/SVG/main" r:embed="rId5"/>
                </a:ext>
              </a:extLst>
            </a:blip>
            <a:stretch>
              <a:fillRect r="-107354"/>
            </a:stretch>
          </a:blipFill>
        </p:spPr>
        <p:txBody>
          <a:bodyPr/>
          <a:lstStyle/>
          <a:p>
            <a:endParaRPr lang="en-US"/>
          </a:p>
        </p:txBody>
      </p:sp>
      <p:grpSp>
        <p:nvGrpSpPr>
          <p:cNvPr id="16" name="Group 16"/>
          <p:cNvGrpSpPr/>
          <p:nvPr/>
        </p:nvGrpSpPr>
        <p:grpSpPr>
          <a:xfrm rot="8281243">
            <a:off x="10929910" y="5765993"/>
            <a:ext cx="2057400" cy="205740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0" cap="sq">
              <a:gradFill>
                <a:gsLst>
                  <a:gs pos="0">
                    <a:srgbClr val="30C2B7">
                      <a:alpha val="100000"/>
                    </a:srgbClr>
                  </a:gs>
                  <a:gs pos="33333">
                    <a:srgbClr val="70E1A6">
                      <a:alpha val="100000"/>
                    </a:srgbClr>
                  </a:gs>
                  <a:gs pos="66667">
                    <a:srgbClr val="96EFC1">
                      <a:alpha val="100000"/>
                    </a:srgbClr>
                  </a:gs>
                  <a:gs pos="100000">
                    <a:srgbClr val="96EFC1">
                      <a:alpha val="9500"/>
                    </a:srgbClr>
                  </a:gs>
                </a:gsLst>
                <a:lin ang="2700000"/>
              </a:gradFill>
              <a:prstDash val="solid"/>
              <a:miter/>
            </a:ln>
          </p:spPr>
          <p:txBody>
            <a:bodyPr/>
            <a:lstStyle/>
            <a:p>
              <a:endParaRPr lang="en-US"/>
            </a:p>
          </p:txBody>
        </p:sp>
        <p:sp>
          <p:nvSpPr>
            <p:cNvPr id="18" name="TextBox 18"/>
            <p:cNvSpPr txBox="1"/>
            <p:nvPr/>
          </p:nvSpPr>
          <p:spPr>
            <a:xfrm>
              <a:off x="76200" y="19050"/>
              <a:ext cx="660400" cy="717550"/>
            </a:xfrm>
            <a:prstGeom prst="rect">
              <a:avLst/>
            </a:prstGeom>
          </p:spPr>
          <p:txBody>
            <a:bodyPr lIns="33867" tIns="33867" rIns="33867" bIns="33867" rtlCol="0" anchor="ctr"/>
            <a:lstStyle/>
            <a:p>
              <a:pPr algn="ctr">
                <a:lnSpc>
                  <a:spcPts val="1680"/>
                </a:lnSpc>
              </a:pPr>
              <a:endParaRPr sz="1200"/>
            </a:p>
          </p:txBody>
        </p:sp>
      </p:grpSp>
      <p:grpSp>
        <p:nvGrpSpPr>
          <p:cNvPr id="19" name="Group 19"/>
          <p:cNvGrpSpPr/>
          <p:nvPr/>
        </p:nvGrpSpPr>
        <p:grpSpPr>
          <a:xfrm rot="-5400000">
            <a:off x="-434468" y="5671099"/>
            <a:ext cx="1299014" cy="1647975"/>
            <a:chOff x="0" y="0"/>
            <a:chExt cx="513191" cy="651052"/>
          </a:xfrm>
        </p:grpSpPr>
        <p:sp>
          <p:nvSpPr>
            <p:cNvPr id="20" name="Freeform 20"/>
            <p:cNvSpPr/>
            <p:nvPr/>
          </p:nvSpPr>
          <p:spPr>
            <a:xfrm>
              <a:off x="0" y="0"/>
              <a:ext cx="513191" cy="651052"/>
            </a:xfrm>
            <a:custGeom>
              <a:avLst/>
              <a:gdLst/>
              <a:ahLst/>
              <a:cxnLst/>
              <a:rect l="l" t="t" r="r" b="b"/>
              <a:pathLst>
                <a:path w="513191" h="651052">
                  <a:moveTo>
                    <a:pt x="246340" y="0"/>
                  </a:moveTo>
                  <a:lnTo>
                    <a:pt x="266850" y="0"/>
                  </a:lnTo>
                  <a:cubicBezTo>
                    <a:pt x="332184" y="0"/>
                    <a:pt x="394841" y="25954"/>
                    <a:pt x="441039" y="72151"/>
                  </a:cubicBezTo>
                  <a:cubicBezTo>
                    <a:pt x="487237" y="118349"/>
                    <a:pt x="513191" y="181007"/>
                    <a:pt x="513191" y="246340"/>
                  </a:cubicBezTo>
                  <a:lnTo>
                    <a:pt x="513191" y="404712"/>
                  </a:lnTo>
                  <a:cubicBezTo>
                    <a:pt x="513191" y="470045"/>
                    <a:pt x="487237" y="532703"/>
                    <a:pt x="441039" y="578900"/>
                  </a:cubicBezTo>
                  <a:cubicBezTo>
                    <a:pt x="394841" y="625098"/>
                    <a:pt x="332184" y="651052"/>
                    <a:pt x="266850" y="651052"/>
                  </a:cubicBezTo>
                  <a:lnTo>
                    <a:pt x="246340" y="651052"/>
                  </a:lnTo>
                  <a:cubicBezTo>
                    <a:pt x="181007" y="651052"/>
                    <a:pt x="118349" y="625098"/>
                    <a:pt x="72151" y="578900"/>
                  </a:cubicBezTo>
                  <a:cubicBezTo>
                    <a:pt x="25954" y="532703"/>
                    <a:pt x="0" y="470045"/>
                    <a:pt x="0" y="404712"/>
                  </a:cubicBezTo>
                  <a:lnTo>
                    <a:pt x="0" y="246340"/>
                  </a:lnTo>
                  <a:cubicBezTo>
                    <a:pt x="0" y="181007"/>
                    <a:pt x="25954" y="118349"/>
                    <a:pt x="72151" y="72151"/>
                  </a:cubicBezTo>
                  <a:cubicBezTo>
                    <a:pt x="118349" y="25954"/>
                    <a:pt x="181007" y="0"/>
                    <a:pt x="246340" y="0"/>
                  </a:cubicBezTo>
                  <a:close/>
                </a:path>
              </a:pathLst>
            </a:custGeom>
            <a:gradFill rotWithShape="1">
              <a:gsLst>
                <a:gs pos="0">
                  <a:srgbClr val="30C2B7">
                    <a:alpha val="100000"/>
                  </a:srgbClr>
                </a:gs>
                <a:gs pos="33333">
                  <a:srgbClr val="70E1A6">
                    <a:alpha val="100000"/>
                  </a:srgbClr>
                </a:gs>
                <a:gs pos="66667">
                  <a:srgbClr val="96EFC1">
                    <a:alpha val="54000"/>
                  </a:srgbClr>
                </a:gs>
                <a:gs pos="100000">
                  <a:srgbClr val="96EFC1">
                    <a:alpha val="9500"/>
                  </a:srgbClr>
                </a:gs>
              </a:gsLst>
              <a:lin ang="2700000"/>
            </a:gradFill>
          </p:spPr>
          <p:txBody>
            <a:bodyPr/>
            <a:lstStyle/>
            <a:p>
              <a:endParaRPr lang="en-US"/>
            </a:p>
          </p:txBody>
        </p:sp>
        <p:sp>
          <p:nvSpPr>
            <p:cNvPr id="21" name="TextBox 21"/>
            <p:cNvSpPr txBox="1"/>
            <p:nvPr/>
          </p:nvSpPr>
          <p:spPr>
            <a:xfrm>
              <a:off x="0" y="-57150"/>
              <a:ext cx="513191" cy="708202"/>
            </a:xfrm>
            <a:prstGeom prst="rect">
              <a:avLst/>
            </a:prstGeom>
          </p:spPr>
          <p:txBody>
            <a:bodyPr lIns="33867" tIns="33867" rIns="33867" bIns="33867" rtlCol="0" anchor="ctr"/>
            <a:lstStyle/>
            <a:p>
              <a:pPr algn="ctr">
                <a:lnSpc>
                  <a:spcPts val="1680"/>
                </a:lnSpc>
              </a:pPr>
              <a:endParaRPr sz="1200"/>
            </a:p>
          </p:txBody>
        </p:sp>
      </p:grpSp>
      <p:sp>
        <p:nvSpPr>
          <p:cNvPr id="34" name="Freeform 34"/>
          <p:cNvSpPr/>
          <p:nvPr/>
        </p:nvSpPr>
        <p:spPr>
          <a:xfrm>
            <a:off x="11958610" y="2284335"/>
            <a:ext cx="407909" cy="852208"/>
          </a:xfrm>
          <a:custGeom>
            <a:avLst/>
            <a:gdLst/>
            <a:ahLst/>
            <a:cxnLst/>
            <a:rect l="l" t="t" r="r" b="b"/>
            <a:pathLst>
              <a:path w="611864" h="1278312">
                <a:moveTo>
                  <a:pt x="0" y="0"/>
                </a:moveTo>
                <a:lnTo>
                  <a:pt x="611864" y="0"/>
                </a:lnTo>
                <a:lnTo>
                  <a:pt x="611864" y="1278313"/>
                </a:lnTo>
                <a:lnTo>
                  <a:pt x="0" y="1278313"/>
                </a:lnTo>
                <a:lnTo>
                  <a:pt x="0" y="0"/>
                </a:lnTo>
                <a:close/>
              </a:path>
            </a:pathLst>
          </a:custGeom>
          <a:blipFill>
            <a:blip r:embed="rId4">
              <a:extLst>
                <a:ext uri="{96DAC541-7B7A-43D3-8B79-37D633B846F1}">
                  <asvg:svgBlip xmlns:asvg="http://schemas.microsoft.com/office/drawing/2016/SVG/main" r:embed="rId5"/>
                </a:ext>
              </a:extLst>
            </a:blip>
            <a:stretch>
              <a:fillRect r="-107354"/>
            </a:stretch>
          </a:blipFill>
        </p:spPr>
        <p:txBody>
          <a:bodyPr/>
          <a:lstStyle/>
          <a:p>
            <a:endParaRPr lang="en-US"/>
          </a:p>
        </p:txBody>
      </p:sp>
      <p:sp>
        <p:nvSpPr>
          <p:cNvPr id="35" name="Freeform 35"/>
          <p:cNvSpPr/>
          <p:nvPr/>
        </p:nvSpPr>
        <p:spPr>
          <a:xfrm>
            <a:off x="-97188" y="1385641"/>
            <a:ext cx="374215" cy="781815"/>
          </a:xfrm>
          <a:custGeom>
            <a:avLst/>
            <a:gdLst/>
            <a:ahLst/>
            <a:cxnLst/>
            <a:rect l="l" t="t" r="r" b="b"/>
            <a:pathLst>
              <a:path w="561323" h="1172722">
                <a:moveTo>
                  <a:pt x="0" y="0"/>
                </a:moveTo>
                <a:lnTo>
                  <a:pt x="561323" y="0"/>
                </a:lnTo>
                <a:lnTo>
                  <a:pt x="561323" y="1172723"/>
                </a:lnTo>
                <a:lnTo>
                  <a:pt x="0" y="1172723"/>
                </a:lnTo>
                <a:lnTo>
                  <a:pt x="0" y="0"/>
                </a:lnTo>
                <a:close/>
              </a:path>
            </a:pathLst>
          </a:custGeom>
          <a:blipFill>
            <a:blip r:embed="rId4">
              <a:extLst>
                <a:ext uri="{96DAC541-7B7A-43D3-8B79-37D633B846F1}">
                  <asvg:svgBlip xmlns:asvg="http://schemas.microsoft.com/office/drawing/2016/SVG/main" r:embed="rId5"/>
                </a:ext>
              </a:extLst>
            </a:blip>
            <a:stretch>
              <a:fillRect r="-107354"/>
            </a:stretch>
          </a:blipFill>
        </p:spPr>
        <p:txBody>
          <a:bodyPr/>
          <a:lstStyle/>
          <a:p>
            <a:endParaRPr lang="en-US"/>
          </a:p>
        </p:txBody>
      </p:sp>
      <p:sp>
        <p:nvSpPr>
          <p:cNvPr id="4" name="TextBox 41">
            <a:extLst>
              <a:ext uri="{FF2B5EF4-FFF2-40B4-BE49-F238E27FC236}">
                <a16:creationId xmlns:a16="http://schemas.microsoft.com/office/drawing/2014/main" id="{1E815F63-4AF1-A34E-0465-4F68D91BB7B1}"/>
              </a:ext>
            </a:extLst>
          </p:cNvPr>
          <p:cNvSpPr txBox="1"/>
          <p:nvPr/>
        </p:nvSpPr>
        <p:spPr>
          <a:xfrm>
            <a:off x="1590934" y="650408"/>
            <a:ext cx="4124065" cy="206595"/>
          </a:xfrm>
          <a:prstGeom prst="rect">
            <a:avLst/>
          </a:prstGeom>
        </p:spPr>
        <p:txBody>
          <a:bodyPr wrap="square" lIns="0" tIns="0" rIns="0" bIns="0" rtlCol="0" anchor="t">
            <a:spAutoFit/>
          </a:bodyPr>
          <a:lstStyle/>
          <a:p>
            <a:pPr>
              <a:lnSpc>
                <a:spcPts val="1680"/>
              </a:lnSpc>
            </a:pPr>
            <a:r>
              <a:rPr lang="en-US" sz="1200" b="1" dirty="0">
                <a:solidFill>
                  <a:schemeClr val="bg1"/>
                </a:solidFill>
                <a:latin typeface="Poppins Medium"/>
                <a:ea typeface="Poppins Medium"/>
                <a:cs typeface="Poppins Medium"/>
                <a:sym typeface="Poppins Medium"/>
              </a:rPr>
              <a:t>Assignments Management Student’s side</a:t>
            </a:r>
          </a:p>
        </p:txBody>
      </p:sp>
      <p:grpSp>
        <p:nvGrpSpPr>
          <p:cNvPr id="5" name="Group 4">
            <a:extLst>
              <a:ext uri="{FF2B5EF4-FFF2-40B4-BE49-F238E27FC236}">
                <a16:creationId xmlns:a16="http://schemas.microsoft.com/office/drawing/2014/main" id="{F2249D23-620D-0FA8-2335-C9DAB1790C4B}"/>
              </a:ext>
            </a:extLst>
          </p:cNvPr>
          <p:cNvGrpSpPr/>
          <p:nvPr/>
        </p:nvGrpSpPr>
        <p:grpSpPr>
          <a:xfrm>
            <a:off x="1132039" y="617405"/>
            <a:ext cx="339686" cy="321278"/>
            <a:chOff x="1132039" y="617405"/>
            <a:chExt cx="339686" cy="321278"/>
          </a:xfrm>
        </p:grpSpPr>
        <p:grpSp>
          <p:nvGrpSpPr>
            <p:cNvPr id="6" name="Group 9">
              <a:extLst>
                <a:ext uri="{FF2B5EF4-FFF2-40B4-BE49-F238E27FC236}">
                  <a16:creationId xmlns:a16="http://schemas.microsoft.com/office/drawing/2014/main" id="{ED17FBC3-359C-807A-D145-2A86F7F592D6}"/>
                </a:ext>
              </a:extLst>
            </p:cNvPr>
            <p:cNvGrpSpPr/>
            <p:nvPr/>
          </p:nvGrpSpPr>
          <p:grpSpPr>
            <a:xfrm rot="-5400000">
              <a:off x="1209105" y="676062"/>
              <a:ext cx="252904" cy="272337"/>
              <a:chOff x="0" y="0"/>
              <a:chExt cx="1133007" cy="1220063"/>
            </a:xfrm>
          </p:grpSpPr>
          <p:sp>
            <p:nvSpPr>
              <p:cNvPr id="13" name="Freeform 10">
                <a:extLst>
                  <a:ext uri="{FF2B5EF4-FFF2-40B4-BE49-F238E27FC236}">
                    <a16:creationId xmlns:a16="http://schemas.microsoft.com/office/drawing/2014/main" id="{0136CC5C-718B-84F0-09EB-940F47BD2F7F}"/>
                  </a:ext>
                </a:extLst>
              </p:cNvPr>
              <p:cNvSpPr/>
              <p:nvPr/>
            </p:nvSpPr>
            <p:spPr>
              <a:xfrm>
                <a:off x="0" y="0"/>
                <a:ext cx="1133007" cy="1220063"/>
              </a:xfrm>
              <a:custGeom>
                <a:avLst/>
                <a:gdLst/>
                <a:ahLst/>
                <a:cxnLst/>
                <a:rect l="l" t="t" r="r" b="b"/>
                <a:pathLst>
                  <a:path w="1133007" h="1220063">
                    <a:moveTo>
                      <a:pt x="204080" y="0"/>
                    </a:moveTo>
                    <a:lnTo>
                      <a:pt x="928926" y="0"/>
                    </a:lnTo>
                    <a:cubicBezTo>
                      <a:pt x="1041637" y="0"/>
                      <a:pt x="1133007" y="91370"/>
                      <a:pt x="1133007" y="204080"/>
                    </a:cubicBezTo>
                    <a:lnTo>
                      <a:pt x="1133007" y="1015983"/>
                    </a:lnTo>
                    <a:cubicBezTo>
                      <a:pt x="1133007" y="1128693"/>
                      <a:pt x="1041637" y="1220063"/>
                      <a:pt x="928926" y="1220063"/>
                    </a:cubicBezTo>
                    <a:lnTo>
                      <a:pt x="204080" y="1220063"/>
                    </a:lnTo>
                    <a:cubicBezTo>
                      <a:pt x="91370" y="1220063"/>
                      <a:pt x="0" y="1128693"/>
                      <a:pt x="0" y="1015983"/>
                    </a:cubicBezTo>
                    <a:lnTo>
                      <a:pt x="0" y="204080"/>
                    </a:lnTo>
                    <a:cubicBezTo>
                      <a:pt x="0" y="91370"/>
                      <a:pt x="91370" y="0"/>
                      <a:pt x="204080" y="0"/>
                    </a:cubicBezTo>
                    <a:close/>
                  </a:path>
                </a:pathLst>
              </a:custGeom>
              <a:gradFill rotWithShape="1">
                <a:gsLst>
                  <a:gs pos="0">
                    <a:srgbClr val="30C2B7">
                      <a:alpha val="100000"/>
                    </a:srgbClr>
                  </a:gs>
                  <a:gs pos="50000">
                    <a:srgbClr val="70E1A6">
                      <a:alpha val="100000"/>
                    </a:srgbClr>
                  </a:gs>
                  <a:gs pos="100000">
                    <a:srgbClr val="96EFC1">
                      <a:alpha val="100000"/>
                    </a:srgbClr>
                  </a:gs>
                </a:gsLst>
                <a:lin ang="2700000"/>
              </a:gradFill>
              <a:ln w="19050" cap="sq">
                <a:solidFill>
                  <a:srgbClr val="FFFFFF"/>
                </a:solidFill>
                <a:prstDash val="solid"/>
                <a:miter/>
              </a:ln>
            </p:spPr>
            <p:txBody>
              <a:bodyPr/>
              <a:lstStyle/>
              <a:p>
                <a:endParaRPr lang="en-US"/>
              </a:p>
            </p:txBody>
          </p:sp>
          <p:sp>
            <p:nvSpPr>
              <p:cNvPr id="14" name="TextBox 11">
                <a:extLst>
                  <a:ext uri="{FF2B5EF4-FFF2-40B4-BE49-F238E27FC236}">
                    <a16:creationId xmlns:a16="http://schemas.microsoft.com/office/drawing/2014/main" id="{5A97BD5D-23D7-FA0F-15E3-137338E34CF3}"/>
                  </a:ext>
                </a:extLst>
              </p:cNvPr>
              <p:cNvSpPr txBox="1"/>
              <p:nvPr/>
            </p:nvSpPr>
            <p:spPr>
              <a:xfrm>
                <a:off x="0" y="-57150"/>
                <a:ext cx="1133007" cy="1277213"/>
              </a:xfrm>
              <a:prstGeom prst="rect">
                <a:avLst/>
              </a:prstGeom>
            </p:spPr>
            <p:txBody>
              <a:bodyPr lIns="33867" tIns="33867" rIns="33867" bIns="33867" rtlCol="0" anchor="ctr"/>
              <a:lstStyle/>
              <a:p>
                <a:pPr algn="ctr">
                  <a:lnSpc>
                    <a:spcPts val="1680"/>
                  </a:lnSpc>
                </a:pPr>
                <a:endParaRPr sz="1200"/>
              </a:p>
            </p:txBody>
          </p:sp>
        </p:grpSp>
        <p:grpSp>
          <p:nvGrpSpPr>
            <p:cNvPr id="8" name="Group 6">
              <a:extLst>
                <a:ext uri="{FF2B5EF4-FFF2-40B4-BE49-F238E27FC236}">
                  <a16:creationId xmlns:a16="http://schemas.microsoft.com/office/drawing/2014/main" id="{A82E972D-ED9D-EFD2-2382-B9C29DD2F394}"/>
                </a:ext>
              </a:extLst>
            </p:cNvPr>
            <p:cNvGrpSpPr/>
            <p:nvPr/>
          </p:nvGrpSpPr>
          <p:grpSpPr>
            <a:xfrm rot="-5400000">
              <a:off x="1141756" y="607688"/>
              <a:ext cx="252904" cy="272337"/>
              <a:chOff x="0" y="0"/>
              <a:chExt cx="1133007" cy="1220063"/>
            </a:xfrm>
          </p:grpSpPr>
          <p:sp>
            <p:nvSpPr>
              <p:cNvPr id="10" name="Freeform 7">
                <a:extLst>
                  <a:ext uri="{FF2B5EF4-FFF2-40B4-BE49-F238E27FC236}">
                    <a16:creationId xmlns:a16="http://schemas.microsoft.com/office/drawing/2014/main" id="{AD2D5F27-3426-5B65-75B2-E4D9BD7BA1E7}"/>
                  </a:ext>
                </a:extLst>
              </p:cNvPr>
              <p:cNvSpPr/>
              <p:nvPr/>
            </p:nvSpPr>
            <p:spPr>
              <a:xfrm>
                <a:off x="0" y="0"/>
                <a:ext cx="1133007" cy="1220063"/>
              </a:xfrm>
              <a:custGeom>
                <a:avLst/>
                <a:gdLst/>
                <a:ahLst/>
                <a:cxnLst/>
                <a:rect l="l" t="t" r="r" b="b"/>
                <a:pathLst>
                  <a:path w="1133007" h="1220063">
                    <a:moveTo>
                      <a:pt x="204080" y="0"/>
                    </a:moveTo>
                    <a:lnTo>
                      <a:pt x="928926" y="0"/>
                    </a:lnTo>
                    <a:cubicBezTo>
                      <a:pt x="1041637" y="0"/>
                      <a:pt x="1133007" y="91370"/>
                      <a:pt x="1133007" y="204080"/>
                    </a:cubicBezTo>
                    <a:lnTo>
                      <a:pt x="1133007" y="1015983"/>
                    </a:lnTo>
                    <a:cubicBezTo>
                      <a:pt x="1133007" y="1128693"/>
                      <a:pt x="1041637" y="1220063"/>
                      <a:pt x="928926" y="1220063"/>
                    </a:cubicBezTo>
                    <a:lnTo>
                      <a:pt x="204080" y="1220063"/>
                    </a:lnTo>
                    <a:cubicBezTo>
                      <a:pt x="91370" y="1220063"/>
                      <a:pt x="0" y="1128693"/>
                      <a:pt x="0" y="1015983"/>
                    </a:cubicBezTo>
                    <a:lnTo>
                      <a:pt x="0" y="204080"/>
                    </a:lnTo>
                    <a:cubicBezTo>
                      <a:pt x="0" y="91370"/>
                      <a:pt x="91370" y="0"/>
                      <a:pt x="204080" y="0"/>
                    </a:cubicBezTo>
                    <a:close/>
                  </a:path>
                </a:pathLst>
              </a:custGeom>
              <a:gradFill rotWithShape="1">
                <a:gsLst>
                  <a:gs pos="0">
                    <a:srgbClr val="30C2B7">
                      <a:alpha val="100000"/>
                    </a:srgbClr>
                  </a:gs>
                  <a:gs pos="50000">
                    <a:srgbClr val="70E1A6">
                      <a:alpha val="100000"/>
                    </a:srgbClr>
                  </a:gs>
                  <a:gs pos="100000">
                    <a:srgbClr val="96EFC1">
                      <a:alpha val="100000"/>
                    </a:srgbClr>
                  </a:gs>
                </a:gsLst>
                <a:lin ang="2700000"/>
              </a:gradFill>
              <a:ln w="19050" cap="sq">
                <a:solidFill>
                  <a:srgbClr val="FFFFFF"/>
                </a:solidFill>
                <a:prstDash val="solid"/>
                <a:miter/>
              </a:ln>
            </p:spPr>
            <p:txBody>
              <a:bodyPr/>
              <a:lstStyle/>
              <a:p>
                <a:endParaRPr lang="en-US"/>
              </a:p>
            </p:txBody>
          </p:sp>
          <p:sp>
            <p:nvSpPr>
              <p:cNvPr id="12" name="TextBox 8">
                <a:extLst>
                  <a:ext uri="{FF2B5EF4-FFF2-40B4-BE49-F238E27FC236}">
                    <a16:creationId xmlns:a16="http://schemas.microsoft.com/office/drawing/2014/main" id="{F6F4421C-C336-444F-5E9C-58208E23BE14}"/>
                  </a:ext>
                </a:extLst>
              </p:cNvPr>
              <p:cNvSpPr txBox="1"/>
              <p:nvPr/>
            </p:nvSpPr>
            <p:spPr>
              <a:xfrm>
                <a:off x="0" y="-57150"/>
                <a:ext cx="1133007" cy="1277213"/>
              </a:xfrm>
              <a:prstGeom prst="rect">
                <a:avLst/>
              </a:prstGeom>
            </p:spPr>
            <p:txBody>
              <a:bodyPr lIns="33867" tIns="33867" rIns="33867" bIns="33867" rtlCol="0" anchor="ctr"/>
              <a:lstStyle/>
              <a:p>
                <a:pPr algn="ctr">
                  <a:lnSpc>
                    <a:spcPts val="1680"/>
                  </a:lnSpc>
                </a:pPr>
                <a:endParaRPr sz="1200"/>
              </a:p>
            </p:txBody>
          </p:sp>
        </p:grpSp>
      </p:grpSp>
      <p:pic>
        <p:nvPicPr>
          <p:cNvPr id="9" name="Picture 8" descr="A screenshot of a phone&#10;&#10;Description automatically generated">
            <a:extLst>
              <a:ext uri="{FF2B5EF4-FFF2-40B4-BE49-F238E27FC236}">
                <a16:creationId xmlns:a16="http://schemas.microsoft.com/office/drawing/2014/main" id="{4DDD9BBB-6C23-B6BB-FDF2-9177827D3F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14335" y="1624461"/>
            <a:ext cx="2353145" cy="5229212"/>
          </a:xfrm>
          <a:prstGeom prst="rect">
            <a:avLst/>
          </a:prstGeom>
        </p:spPr>
      </p:pic>
      <p:pic>
        <p:nvPicPr>
          <p:cNvPr id="22" name="Picture 21" descr="A screenshot of a phone&#10;&#10;Description automatically generated">
            <a:extLst>
              <a:ext uri="{FF2B5EF4-FFF2-40B4-BE49-F238E27FC236}">
                <a16:creationId xmlns:a16="http://schemas.microsoft.com/office/drawing/2014/main" id="{A24EDBE1-2034-1C23-5820-0B7E78F01C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60944" y="1624461"/>
            <a:ext cx="2353145" cy="5229212"/>
          </a:xfrm>
          <a:prstGeom prst="rect">
            <a:avLst/>
          </a:prstGeom>
        </p:spPr>
      </p:pic>
      <p:pic>
        <p:nvPicPr>
          <p:cNvPr id="32" name="Picture 31" descr="A screenshot of a phone&#10;&#10;Description automatically generated">
            <a:extLst>
              <a:ext uri="{FF2B5EF4-FFF2-40B4-BE49-F238E27FC236}">
                <a16:creationId xmlns:a16="http://schemas.microsoft.com/office/drawing/2014/main" id="{187C3FC3-FEB7-5E1B-A75B-503AFA350DB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8" y="1624461"/>
            <a:ext cx="2353145" cy="5229212"/>
          </a:xfrm>
          <a:prstGeom prst="rect">
            <a:avLst/>
          </a:prstGeom>
        </p:spPr>
      </p:pic>
      <p:pic>
        <p:nvPicPr>
          <p:cNvPr id="33" name="Picture 32" descr="A screenshot of a phone&#10;&#10;Description automatically generated">
            <a:extLst>
              <a:ext uri="{FF2B5EF4-FFF2-40B4-BE49-F238E27FC236}">
                <a16:creationId xmlns:a16="http://schemas.microsoft.com/office/drawing/2014/main" id="{F0DA92E0-9954-C601-9933-C6C4DC258BB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54160" y="1624461"/>
            <a:ext cx="2353145" cy="5229212"/>
          </a:xfrm>
          <a:prstGeom prst="rect">
            <a:avLst/>
          </a:prstGeom>
        </p:spPr>
      </p:pic>
      <p:pic>
        <p:nvPicPr>
          <p:cNvPr id="36" name="Picture 35" descr="A screenshot of a phone&#10;&#10;Description automatically generated">
            <a:extLst>
              <a:ext uri="{FF2B5EF4-FFF2-40B4-BE49-F238E27FC236}">
                <a16:creationId xmlns:a16="http://schemas.microsoft.com/office/drawing/2014/main" id="{8B244955-42A3-493E-32E1-2C244E79AA1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07552" y="1624461"/>
            <a:ext cx="2353145" cy="5229212"/>
          </a:xfrm>
          <a:prstGeom prst="rect">
            <a:avLst/>
          </a:prstGeom>
        </p:spPr>
      </p:pic>
    </p:spTree>
    <p:extLst>
      <p:ext uri="{BB962C8B-B14F-4D97-AF65-F5344CB8AC3E}">
        <p14:creationId xmlns:p14="http://schemas.microsoft.com/office/powerpoint/2010/main" val="68541450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1+#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1+#ppt_w/2"/>
                                          </p:val>
                                        </p:tav>
                                        <p:tav tm="100000">
                                          <p:val>
                                            <p:strVal val="#ppt_x"/>
                                          </p:val>
                                        </p:tav>
                                      </p:tavLst>
                                    </p:anim>
                                    <p:anim calcmode="lin" valueType="num">
                                      <p:cBhvr additive="base">
                                        <p:cTn id="12" dur="500" fill="hold"/>
                                        <p:tgtEl>
                                          <p:spTgt spid="3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1+#ppt_w/2"/>
                                          </p:val>
                                        </p:tav>
                                        <p:tav tm="100000">
                                          <p:val>
                                            <p:strVal val="#ppt_x"/>
                                          </p:val>
                                        </p:tav>
                                      </p:tavLst>
                                    </p:anim>
                                    <p:anim calcmode="lin" valueType="num">
                                      <p:cBhvr additive="base">
                                        <p:cTn id="16" dur="500" fill="hold"/>
                                        <p:tgtEl>
                                          <p:spTgt spid="36"/>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1+#ppt_w/2"/>
                                          </p:val>
                                        </p:tav>
                                        <p:tav tm="100000">
                                          <p:val>
                                            <p:strVal val="#ppt_x"/>
                                          </p:val>
                                        </p:tav>
                                      </p:tavLst>
                                    </p:anim>
                                    <p:anim calcmode="lin" valueType="num">
                                      <p:cBhvr additive="base">
                                        <p:cTn id="20" dur="50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1+#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643" r="-11643"/>
            </a:stretch>
          </a:blipFill>
        </p:spPr>
        <p:txBody>
          <a:bodyPr/>
          <a:lstStyle/>
          <a:p>
            <a:endParaRPr lang="en-US" dirty="0"/>
          </a:p>
        </p:txBody>
      </p:sp>
      <p:sp>
        <p:nvSpPr>
          <p:cNvPr id="3" name="Freeform 3"/>
          <p:cNvSpPr/>
          <p:nvPr/>
        </p:nvSpPr>
        <p:spPr>
          <a:xfrm>
            <a:off x="0" y="1524750"/>
            <a:ext cx="178910" cy="373781"/>
          </a:xfrm>
          <a:custGeom>
            <a:avLst/>
            <a:gdLst/>
            <a:ahLst/>
            <a:cxnLst/>
            <a:rect l="l" t="t" r="r" b="b"/>
            <a:pathLst>
              <a:path w="268365" h="560671">
                <a:moveTo>
                  <a:pt x="0" y="0"/>
                </a:moveTo>
                <a:lnTo>
                  <a:pt x="268365" y="0"/>
                </a:lnTo>
                <a:lnTo>
                  <a:pt x="268365" y="560671"/>
                </a:lnTo>
                <a:lnTo>
                  <a:pt x="0" y="560671"/>
                </a:lnTo>
                <a:lnTo>
                  <a:pt x="0" y="0"/>
                </a:lnTo>
                <a:close/>
              </a:path>
            </a:pathLst>
          </a:custGeom>
          <a:blipFill>
            <a:blip r:embed="rId3">
              <a:extLst>
                <a:ext uri="{96DAC541-7B7A-43D3-8B79-37D633B846F1}">
                  <asvg:svgBlip xmlns:asvg="http://schemas.microsoft.com/office/drawing/2016/SVG/main" r:embed="rId4"/>
                </a:ext>
              </a:extLst>
            </a:blip>
            <a:stretch>
              <a:fillRect r="-107354"/>
            </a:stretch>
          </a:blipFill>
        </p:spPr>
        <p:txBody>
          <a:bodyPr/>
          <a:lstStyle/>
          <a:p>
            <a:endParaRPr lang="en-US"/>
          </a:p>
        </p:txBody>
      </p:sp>
      <p:grpSp>
        <p:nvGrpSpPr>
          <p:cNvPr id="13" name="Group 13"/>
          <p:cNvGrpSpPr>
            <a:grpSpLocks noChangeAspect="1"/>
          </p:cNvGrpSpPr>
          <p:nvPr/>
        </p:nvGrpSpPr>
        <p:grpSpPr>
          <a:xfrm>
            <a:off x="7908145" y="1746482"/>
            <a:ext cx="3296665" cy="3296665"/>
            <a:chOff x="0" y="0"/>
            <a:chExt cx="6350000" cy="6350000"/>
          </a:xfrm>
        </p:grpSpPr>
        <p:sp>
          <p:nvSpPr>
            <p:cNvPr id="14" name="Freeform 14"/>
            <p:cNvSpPr/>
            <p:nvPr/>
          </p:nvSpPr>
          <p:spPr>
            <a:xfrm>
              <a:off x="0" y="0"/>
              <a:ext cx="6350000" cy="6350000"/>
            </a:xfrm>
            <a:custGeom>
              <a:avLst/>
              <a:gdLst/>
              <a:ahLst/>
              <a:cxnLst/>
              <a:rect l="l" t="t" r="r" b="b"/>
              <a:pathLst>
                <a:path w="6350000" h="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5"/>
              <a:stretch>
                <a:fillRect l="-25046" r="-25046"/>
              </a:stretch>
            </a:blipFill>
          </p:spPr>
          <p:txBody>
            <a:bodyPr/>
            <a:lstStyle/>
            <a:p>
              <a:endParaRPr lang="en-US"/>
            </a:p>
          </p:txBody>
        </p:sp>
      </p:grpSp>
      <p:grpSp>
        <p:nvGrpSpPr>
          <p:cNvPr id="15" name="Group 15"/>
          <p:cNvGrpSpPr/>
          <p:nvPr/>
        </p:nvGrpSpPr>
        <p:grpSpPr>
          <a:xfrm rot="5400000">
            <a:off x="7170715" y="3629341"/>
            <a:ext cx="1909355" cy="2219273"/>
            <a:chOff x="0" y="0"/>
            <a:chExt cx="1007054" cy="1170514"/>
          </a:xfrm>
        </p:grpSpPr>
        <p:sp>
          <p:nvSpPr>
            <p:cNvPr id="16" name="Freeform 16"/>
            <p:cNvSpPr/>
            <p:nvPr/>
          </p:nvSpPr>
          <p:spPr>
            <a:xfrm>
              <a:off x="0" y="0"/>
              <a:ext cx="1007054" cy="1170514"/>
            </a:xfrm>
            <a:custGeom>
              <a:avLst/>
              <a:gdLst/>
              <a:ahLst/>
              <a:cxnLst/>
              <a:rect l="l" t="t" r="r" b="b"/>
              <a:pathLst>
                <a:path w="1007054" h="1170514">
                  <a:moveTo>
                    <a:pt x="129751" y="0"/>
                  </a:moveTo>
                  <a:lnTo>
                    <a:pt x="877302" y="0"/>
                  </a:lnTo>
                  <a:cubicBezTo>
                    <a:pt x="948962" y="0"/>
                    <a:pt x="1007054" y="58092"/>
                    <a:pt x="1007054" y="129751"/>
                  </a:cubicBezTo>
                  <a:lnTo>
                    <a:pt x="1007054" y="1040763"/>
                  </a:lnTo>
                  <a:cubicBezTo>
                    <a:pt x="1007054" y="1112423"/>
                    <a:pt x="948962" y="1170514"/>
                    <a:pt x="877302" y="1170514"/>
                  </a:cubicBezTo>
                  <a:lnTo>
                    <a:pt x="129751" y="1170514"/>
                  </a:lnTo>
                  <a:cubicBezTo>
                    <a:pt x="58092" y="1170514"/>
                    <a:pt x="0" y="1112423"/>
                    <a:pt x="0" y="1040763"/>
                  </a:cubicBezTo>
                  <a:lnTo>
                    <a:pt x="0" y="129751"/>
                  </a:lnTo>
                  <a:cubicBezTo>
                    <a:pt x="0" y="58092"/>
                    <a:pt x="58092" y="0"/>
                    <a:pt x="129751" y="0"/>
                  </a:cubicBezTo>
                  <a:close/>
                </a:path>
              </a:pathLst>
            </a:custGeom>
            <a:gradFill rotWithShape="1">
              <a:gsLst>
                <a:gs pos="0">
                  <a:srgbClr val="30C2B7">
                    <a:alpha val="100000"/>
                  </a:srgbClr>
                </a:gs>
                <a:gs pos="50000">
                  <a:srgbClr val="70E1BF">
                    <a:alpha val="100000"/>
                  </a:srgbClr>
                </a:gs>
                <a:gs pos="100000">
                  <a:srgbClr val="96EFC1">
                    <a:alpha val="100000"/>
                  </a:srgbClr>
                </a:gs>
              </a:gsLst>
              <a:lin ang="2700000"/>
            </a:gradFill>
          </p:spPr>
          <p:txBody>
            <a:bodyPr/>
            <a:lstStyle/>
            <a:p>
              <a:endParaRPr lang="en-US"/>
            </a:p>
          </p:txBody>
        </p:sp>
        <p:sp>
          <p:nvSpPr>
            <p:cNvPr id="17" name="TextBox 17"/>
            <p:cNvSpPr txBox="1"/>
            <p:nvPr/>
          </p:nvSpPr>
          <p:spPr>
            <a:xfrm>
              <a:off x="0" y="-57150"/>
              <a:ext cx="1007054" cy="1227664"/>
            </a:xfrm>
            <a:prstGeom prst="rect">
              <a:avLst/>
            </a:prstGeom>
          </p:spPr>
          <p:txBody>
            <a:bodyPr lIns="33867" tIns="33867" rIns="33867" bIns="33867" rtlCol="0" anchor="ctr"/>
            <a:lstStyle/>
            <a:p>
              <a:pPr algn="ctr">
                <a:lnSpc>
                  <a:spcPts val="1680"/>
                </a:lnSpc>
              </a:pPr>
              <a:endParaRPr sz="1200"/>
            </a:p>
          </p:txBody>
        </p:sp>
      </p:grpSp>
      <p:sp>
        <p:nvSpPr>
          <p:cNvPr id="18" name="TextBox 18"/>
          <p:cNvSpPr txBox="1"/>
          <p:nvPr/>
        </p:nvSpPr>
        <p:spPr>
          <a:xfrm>
            <a:off x="1046408" y="2335996"/>
            <a:ext cx="5049592" cy="589905"/>
          </a:xfrm>
          <a:prstGeom prst="rect">
            <a:avLst/>
          </a:prstGeom>
        </p:spPr>
        <p:txBody>
          <a:bodyPr lIns="0" tIns="0" rIns="0" bIns="0" rtlCol="0" anchor="t">
            <a:spAutoFit/>
          </a:bodyPr>
          <a:lstStyle/>
          <a:p>
            <a:pPr>
              <a:lnSpc>
                <a:spcPts val="4644"/>
              </a:lnSpc>
            </a:pPr>
            <a:r>
              <a:rPr lang="en-US" sz="5047" b="1">
                <a:solidFill>
                  <a:srgbClr val="707070"/>
                </a:solidFill>
                <a:latin typeface="Poppins Bold"/>
                <a:ea typeface="Poppins Bold"/>
                <a:cs typeface="Poppins Bold"/>
                <a:sym typeface="Poppins Bold"/>
              </a:rPr>
              <a:t>Our solution? </a:t>
            </a:r>
          </a:p>
        </p:txBody>
      </p:sp>
      <p:sp>
        <p:nvSpPr>
          <p:cNvPr id="19" name="TextBox 19"/>
          <p:cNvSpPr txBox="1"/>
          <p:nvPr/>
        </p:nvSpPr>
        <p:spPr>
          <a:xfrm>
            <a:off x="7290529" y="4182394"/>
            <a:ext cx="1765718" cy="189924"/>
          </a:xfrm>
          <a:prstGeom prst="rect">
            <a:avLst/>
          </a:prstGeom>
        </p:spPr>
        <p:txBody>
          <a:bodyPr wrap="square" lIns="0" tIns="0" rIns="0" bIns="0" rtlCol="0" anchor="t">
            <a:spAutoFit/>
          </a:bodyPr>
          <a:lstStyle/>
          <a:p>
            <a:pPr algn="ctr">
              <a:lnSpc>
                <a:spcPts val="1417"/>
              </a:lnSpc>
            </a:pPr>
            <a:r>
              <a:rPr lang="en-US" sz="1540" dirty="0">
                <a:solidFill>
                  <a:srgbClr val="373737"/>
                </a:solidFill>
                <a:latin typeface="Poppins Bold"/>
                <a:ea typeface="Poppins Bold"/>
                <a:cs typeface="Poppins Bold"/>
                <a:sym typeface="Poppins Bold"/>
              </a:rPr>
              <a:t>New Generations</a:t>
            </a:r>
          </a:p>
        </p:txBody>
      </p:sp>
      <p:sp>
        <p:nvSpPr>
          <p:cNvPr id="20" name="TextBox 20"/>
          <p:cNvSpPr txBox="1"/>
          <p:nvPr/>
        </p:nvSpPr>
        <p:spPr>
          <a:xfrm>
            <a:off x="1046408" y="3006965"/>
            <a:ext cx="5049592" cy="589905"/>
          </a:xfrm>
          <a:prstGeom prst="rect">
            <a:avLst/>
          </a:prstGeom>
        </p:spPr>
        <p:txBody>
          <a:bodyPr lIns="0" tIns="0" rIns="0" bIns="0" rtlCol="0" anchor="t">
            <a:spAutoFit/>
          </a:bodyPr>
          <a:lstStyle/>
          <a:p>
            <a:pPr>
              <a:lnSpc>
                <a:spcPts val="4644"/>
              </a:lnSpc>
            </a:pPr>
            <a:r>
              <a:rPr lang="en-US" sz="5047" b="1" dirty="0">
                <a:solidFill>
                  <a:srgbClr val="259D84"/>
                </a:solidFill>
                <a:latin typeface="Poppins Bold"/>
                <a:ea typeface="Poppins Bold"/>
                <a:cs typeface="Poppins Bold"/>
                <a:sym typeface="Poppins Bold"/>
              </a:rPr>
              <a:t>DEPI </a:t>
            </a:r>
            <a:r>
              <a:rPr lang="en-US" sz="5047" b="1" dirty="0">
                <a:solidFill>
                  <a:schemeClr val="bg2">
                    <a:lumMod val="50000"/>
                  </a:schemeClr>
                </a:solidFill>
                <a:latin typeface="Poppins Bold"/>
                <a:ea typeface="Poppins Bold"/>
                <a:cs typeface="Poppins Bold"/>
                <a:sym typeface="Poppins Bold"/>
              </a:rPr>
              <a:t>LMS</a:t>
            </a:r>
          </a:p>
        </p:txBody>
      </p:sp>
      <p:sp>
        <p:nvSpPr>
          <p:cNvPr id="21" name="TextBox 21"/>
          <p:cNvSpPr txBox="1"/>
          <p:nvPr/>
        </p:nvSpPr>
        <p:spPr>
          <a:xfrm>
            <a:off x="1039027" y="4092763"/>
            <a:ext cx="4540911" cy="1448858"/>
          </a:xfrm>
          <a:prstGeom prst="rect">
            <a:avLst/>
          </a:prstGeom>
        </p:spPr>
        <p:txBody>
          <a:bodyPr lIns="0" tIns="0" rIns="0" bIns="0" rtlCol="0" anchor="t">
            <a:spAutoFit/>
          </a:bodyPr>
          <a:lstStyle/>
          <a:p>
            <a:pPr>
              <a:lnSpc>
                <a:spcPts val="1867"/>
              </a:lnSpc>
            </a:pPr>
            <a:r>
              <a:rPr lang="en-US" sz="1333" dirty="0">
                <a:solidFill>
                  <a:srgbClr val="373737"/>
                </a:solidFill>
                <a:latin typeface="Poppins"/>
                <a:ea typeface="Poppins"/>
                <a:cs typeface="Poppins"/>
                <a:sym typeface="Poppins"/>
              </a:rPr>
              <a:t>We are trying to solve the problem of miss-communication between Ministry of Communication and Information Technology (MCIT ) and training companies up to the individual student. This miss-communication leads to </a:t>
            </a:r>
            <a:r>
              <a:rPr lang="en-US" sz="1333" b="1" dirty="0">
                <a:solidFill>
                  <a:srgbClr val="373737"/>
                </a:solidFill>
                <a:latin typeface="Poppins"/>
                <a:ea typeface="Poppins"/>
                <a:cs typeface="Poppins"/>
                <a:sym typeface="Poppins"/>
              </a:rPr>
              <a:t>inconsistency</a:t>
            </a:r>
            <a:r>
              <a:rPr lang="en-US" sz="1333" dirty="0">
                <a:solidFill>
                  <a:srgbClr val="373737"/>
                </a:solidFill>
                <a:latin typeface="Poppins"/>
                <a:ea typeface="Poppins"/>
                <a:cs typeface="Poppins"/>
                <a:sym typeface="Poppins"/>
              </a:rPr>
              <a:t> and </a:t>
            </a:r>
            <a:r>
              <a:rPr lang="en-US" sz="1333" b="1" dirty="0">
                <a:solidFill>
                  <a:srgbClr val="373737"/>
                </a:solidFill>
                <a:latin typeface="Poppins"/>
                <a:ea typeface="Poppins"/>
                <a:cs typeface="Poppins"/>
                <a:sym typeface="Poppins"/>
              </a:rPr>
              <a:t>frustrating</a:t>
            </a:r>
            <a:r>
              <a:rPr lang="en-US" sz="1333" dirty="0">
                <a:solidFill>
                  <a:srgbClr val="373737"/>
                </a:solidFill>
                <a:latin typeface="Poppins"/>
                <a:ea typeface="Poppins"/>
                <a:cs typeface="Poppins"/>
                <a:sym typeface="Poppins"/>
              </a:rPr>
              <a:t> for students.</a:t>
            </a:r>
          </a:p>
        </p:txBody>
      </p:sp>
      <p:sp>
        <p:nvSpPr>
          <p:cNvPr id="22" name="TextBox 22"/>
          <p:cNvSpPr txBox="1"/>
          <p:nvPr/>
        </p:nvSpPr>
        <p:spPr>
          <a:xfrm>
            <a:off x="1039027" y="2009322"/>
            <a:ext cx="4453689" cy="230576"/>
          </a:xfrm>
          <a:prstGeom prst="rect">
            <a:avLst/>
          </a:prstGeom>
        </p:spPr>
        <p:txBody>
          <a:bodyPr lIns="0" tIns="0" rIns="0" bIns="0" rtlCol="0" anchor="t">
            <a:spAutoFit/>
          </a:bodyPr>
          <a:lstStyle/>
          <a:p>
            <a:pPr>
              <a:lnSpc>
                <a:spcPts val="1863"/>
              </a:lnSpc>
              <a:spcBef>
                <a:spcPct val="0"/>
              </a:spcBef>
            </a:pPr>
            <a:r>
              <a:rPr lang="en-US" sz="1331" b="1" spc="102" dirty="0">
                <a:solidFill>
                  <a:srgbClr val="373737"/>
                </a:solidFill>
                <a:latin typeface="Poppins Medium"/>
                <a:ea typeface="Poppins Medium"/>
                <a:cs typeface="Poppins Medium"/>
                <a:sym typeface="Poppins Medium"/>
              </a:rPr>
              <a:t>MANAGING LEARNING CAN BE OVERWHELMING</a:t>
            </a:r>
          </a:p>
        </p:txBody>
      </p:sp>
      <p:sp>
        <p:nvSpPr>
          <p:cNvPr id="28" name="TextBox 28"/>
          <p:cNvSpPr txBox="1"/>
          <p:nvPr/>
        </p:nvSpPr>
        <p:spPr>
          <a:xfrm>
            <a:off x="7242533" y="4681090"/>
            <a:ext cx="1765719" cy="865365"/>
          </a:xfrm>
          <a:prstGeom prst="rect">
            <a:avLst/>
          </a:prstGeom>
        </p:spPr>
        <p:txBody>
          <a:bodyPr lIns="0" tIns="0" rIns="0" bIns="0" rtlCol="0" anchor="t">
            <a:spAutoFit/>
          </a:bodyPr>
          <a:lstStyle/>
          <a:p>
            <a:pPr algn="ctr">
              <a:lnSpc>
                <a:spcPts val="1747"/>
              </a:lnSpc>
            </a:pPr>
            <a:r>
              <a:rPr lang="en-US" sz="1333" dirty="0">
                <a:solidFill>
                  <a:srgbClr val="373737"/>
                </a:solidFill>
                <a:latin typeface="Poppins"/>
                <a:ea typeface="Poppins"/>
                <a:cs typeface="Poppins"/>
                <a:sym typeface="Poppins"/>
              </a:rPr>
              <a:t>We are trying to build something useful for those who will come after us.</a:t>
            </a:r>
          </a:p>
        </p:txBody>
      </p:sp>
      <p:sp>
        <p:nvSpPr>
          <p:cNvPr id="29" name="AutoShape 29"/>
          <p:cNvSpPr/>
          <p:nvPr/>
        </p:nvSpPr>
        <p:spPr>
          <a:xfrm>
            <a:off x="7798730" y="4548316"/>
            <a:ext cx="653323" cy="0"/>
          </a:xfrm>
          <a:prstGeom prst="line">
            <a:avLst/>
          </a:prstGeom>
          <a:ln w="38100" cap="flat">
            <a:solidFill>
              <a:srgbClr val="504F4F"/>
            </a:solidFill>
            <a:prstDash val="solid"/>
            <a:headEnd type="none" w="sm" len="sm"/>
            <a:tailEnd type="none" w="sm" len="sm"/>
          </a:ln>
        </p:spPr>
        <p:txBody>
          <a:bodyPr/>
          <a:lstStyle/>
          <a:p>
            <a:endParaRPr lang="en-US"/>
          </a:p>
        </p:txBody>
      </p:sp>
      <p:grpSp>
        <p:nvGrpSpPr>
          <p:cNvPr id="30" name="Group 30"/>
          <p:cNvGrpSpPr/>
          <p:nvPr/>
        </p:nvGrpSpPr>
        <p:grpSpPr>
          <a:xfrm rot="8281243">
            <a:off x="10929910" y="5765993"/>
            <a:ext cx="2057400" cy="2057400"/>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0" cap="sq">
              <a:gradFill>
                <a:gsLst>
                  <a:gs pos="0">
                    <a:srgbClr val="30C2B7">
                      <a:alpha val="100000"/>
                    </a:srgbClr>
                  </a:gs>
                  <a:gs pos="33333">
                    <a:srgbClr val="70E1A6">
                      <a:alpha val="100000"/>
                    </a:srgbClr>
                  </a:gs>
                  <a:gs pos="66667">
                    <a:srgbClr val="96EFC1">
                      <a:alpha val="100000"/>
                    </a:srgbClr>
                  </a:gs>
                  <a:gs pos="100000">
                    <a:srgbClr val="96EFC1">
                      <a:alpha val="9500"/>
                    </a:srgbClr>
                  </a:gs>
                </a:gsLst>
                <a:lin ang="2700000"/>
              </a:gradFill>
              <a:prstDash val="solid"/>
              <a:miter/>
            </a:ln>
          </p:spPr>
          <p:txBody>
            <a:bodyPr/>
            <a:lstStyle/>
            <a:p>
              <a:endParaRPr lang="en-US"/>
            </a:p>
          </p:txBody>
        </p:sp>
        <p:sp>
          <p:nvSpPr>
            <p:cNvPr id="32" name="TextBox 32"/>
            <p:cNvSpPr txBox="1"/>
            <p:nvPr/>
          </p:nvSpPr>
          <p:spPr>
            <a:xfrm>
              <a:off x="76200" y="19050"/>
              <a:ext cx="660400" cy="717550"/>
            </a:xfrm>
            <a:prstGeom prst="rect">
              <a:avLst/>
            </a:prstGeom>
          </p:spPr>
          <p:txBody>
            <a:bodyPr lIns="33867" tIns="33867" rIns="33867" bIns="33867" rtlCol="0" anchor="ctr"/>
            <a:lstStyle/>
            <a:p>
              <a:pPr algn="ctr">
                <a:lnSpc>
                  <a:spcPts val="1680"/>
                </a:lnSpc>
              </a:pPr>
              <a:endParaRPr sz="1200"/>
            </a:p>
          </p:txBody>
        </p:sp>
      </p:grpSp>
      <p:grpSp>
        <p:nvGrpSpPr>
          <p:cNvPr id="33" name="Group 33"/>
          <p:cNvGrpSpPr/>
          <p:nvPr/>
        </p:nvGrpSpPr>
        <p:grpSpPr>
          <a:xfrm rot="-5400000">
            <a:off x="-434468" y="5671099"/>
            <a:ext cx="1299014" cy="1647975"/>
            <a:chOff x="0" y="0"/>
            <a:chExt cx="513191" cy="651052"/>
          </a:xfrm>
        </p:grpSpPr>
        <p:sp>
          <p:nvSpPr>
            <p:cNvPr id="34" name="Freeform 34"/>
            <p:cNvSpPr/>
            <p:nvPr/>
          </p:nvSpPr>
          <p:spPr>
            <a:xfrm>
              <a:off x="0" y="0"/>
              <a:ext cx="513191" cy="651052"/>
            </a:xfrm>
            <a:custGeom>
              <a:avLst/>
              <a:gdLst/>
              <a:ahLst/>
              <a:cxnLst/>
              <a:rect l="l" t="t" r="r" b="b"/>
              <a:pathLst>
                <a:path w="513191" h="651052">
                  <a:moveTo>
                    <a:pt x="246340" y="0"/>
                  </a:moveTo>
                  <a:lnTo>
                    <a:pt x="266850" y="0"/>
                  </a:lnTo>
                  <a:cubicBezTo>
                    <a:pt x="332184" y="0"/>
                    <a:pt x="394841" y="25954"/>
                    <a:pt x="441039" y="72151"/>
                  </a:cubicBezTo>
                  <a:cubicBezTo>
                    <a:pt x="487237" y="118349"/>
                    <a:pt x="513191" y="181007"/>
                    <a:pt x="513191" y="246340"/>
                  </a:cubicBezTo>
                  <a:lnTo>
                    <a:pt x="513191" y="404712"/>
                  </a:lnTo>
                  <a:cubicBezTo>
                    <a:pt x="513191" y="470045"/>
                    <a:pt x="487237" y="532703"/>
                    <a:pt x="441039" y="578900"/>
                  </a:cubicBezTo>
                  <a:cubicBezTo>
                    <a:pt x="394841" y="625098"/>
                    <a:pt x="332184" y="651052"/>
                    <a:pt x="266850" y="651052"/>
                  </a:cubicBezTo>
                  <a:lnTo>
                    <a:pt x="246340" y="651052"/>
                  </a:lnTo>
                  <a:cubicBezTo>
                    <a:pt x="181007" y="651052"/>
                    <a:pt x="118349" y="625098"/>
                    <a:pt x="72151" y="578900"/>
                  </a:cubicBezTo>
                  <a:cubicBezTo>
                    <a:pt x="25954" y="532703"/>
                    <a:pt x="0" y="470045"/>
                    <a:pt x="0" y="404712"/>
                  </a:cubicBezTo>
                  <a:lnTo>
                    <a:pt x="0" y="246340"/>
                  </a:lnTo>
                  <a:cubicBezTo>
                    <a:pt x="0" y="181007"/>
                    <a:pt x="25954" y="118349"/>
                    <a:pt x="72151" y="72151"/>
                  </a:cubicBezTo>
                  <a:cubicBezTo>
                    <a:pt x="118349" y="25954"/>
                    <a:pt x="181007" y="0"/>
                    <a:pt x="246340" y="0"/>
                  </a:cubicBezTo>
                  <a:close/>
                </a:path>
              </a:pathLst>
            </a:custGeom>
            <a:gradFill rotWithShape="1">
              <a:gsLst>
                <a:gs pos="0">
                  <a:srgbClr val="30C2B7">
                    <a:alpha val="100000"/>
                  </a:srgbClr>
                </a:gs>
                <a:gs pos="33333">
                  <a:srgbClr val="70E1A6">
                    <a:alpha val="100000"/>
                  </a:srgbClr>
                </a:gs>
                <a:gs pos="66667">
                  <a:srgbClr val="96EFC1">
                    <a:alpha val="54000"/>
                  </a:srgbClr>
                </a:gs>
                <a:gs pos="100000">
                  <a:srgbClr val="96EFC1">
                    <a:alpha val="9500"/>
                  </a:srgbClr>
                </a:gs>
              </a:gsLst>
              <a:lin ang="2700000"/>
            </a:gradFill>
          </p:spPr>
          <p:txBody>
            <a:bodyPr/>
            <a:lstStyle/>
            <a:p>
              <a:endParaRPr lang="en-US"/>
            </a:p>
          </p:txBody>
        </p:sp>
        <p:sp>
          <p:nvSpPr>
            <p:cNvPr id="35" name="TextBox 35"/>
            <p:cNvSpPr txBox="1"/>
            <p:nvPr/>
          </p:nvSpPr>
          <p:spPr>
            <a:xfrm>
              <a:off x="0" y="-57150"/>
              <a:ext cx="513191" cy="708202"/>
            </a:xfrm>
            <a:prstGeom prst="rect">
              <a:avLst/>
            </a:prstGeom>
          </p:spPr>
          <p:txBody>
            <a:bodyPr lIns="33867" tIns="33867" rIns="33867" bIns="33867" rtlCol="0" anchor="ctr"/>
            <a:lstStyle/>
            <a:p>
              <a:pPr algn="ctr">
                <a:lnSpc>
                  <a:spcPts val="1680"/>
                </a:lnSpc>
              </a:pPr>
              <a:endParaRPr sz="1200"/>
            </a:p>
          </p:txBody>
        </p:sp>
      </p:grpSp>
      <p:sp>
        <p:nvSpPr>
          <p:cNvPr id="36" name="Freeform 36"/>
          <p:cNvSpPr/>
          <p:nvPr/>
        </p:nvSpPr>
        <p:spPr>
          <a:xfrm>
            <a:off x="7015755" y="2436654"/>
            <a:ext cx="274775" cy="574062"/>
          </a:xfrm>
          <a:custGeom>
            <a:avLst/>
            <a:gdLst/>
            <a:ahLst/>
            <a:cxnLst/>
            <a:rect l="l" t="t" r="r" b="b"/>
            <a:pathLst>
              <a:path w="412162" h="861093">
                <a:moveTo>
                  <a:pt x="0" y="0"/>
                </a:moveTo>
                <a:lnTo>
                  <a:pt x="412161" y="0"/>
                </a:lnTo>
                <a:lnTo>
                  <a:pt x="412161" y="861093"/>
                </a:lnTo>
                <a:lnTo>
                  <a:pt x="0" y="861093"/>
                </a:lnTo>
                <a:lnTo>
                  <a:pt x="0" y="0"/>
                </a:lnTo>
                <a:close/>
              </a:path>
            </a:pathLst>
          </a:custGeom>
          <a:blipFill>
            <a:blip r:embed="rId3">
              <a:extLst>
                <a:ext uri="{96DAC541-7B7A-43D3-8B79-37D633B846F1}">
                  <asvg:svgBlip xmlns:asvg="http://schemas.microsoft.com/office/drawing/2016/SVG/main" r:embed="rId4"/>
                </a:ext>
              </a:extLst>
            </a:blip>
            <a:stretch>
              <a:fillRect r="-107354"/>
            </a:stretch>
          </a:blipFill>
        </p:spPr>
        <p:txBody>
          <a:bodyPr/>
          <a:lstStyle/>
          <a:p>
            <a:endParaRPr lang="en-US"/>
          </a:p>
        </p:txBody>
      </p:sp>
      <p:sp>
        <p:nvSpPr>
          <p:cNvPr id="37" name="Freeform 37"/>
          <p:cNvSpPr/>
          <p:nvPr/>
        </p:nvSpPr>
        <p:spPr>
          <a:xfrm>
            <a:off x="-97188" y="1385641"/>
            <a:ext cx="374215" cy="781815"/>
          </a:xfrm>
          <a:custGeom>
            <a:avLst/>
            <a:gdLst/>
            <a:ahLst/>
            <a:cxnLst/>
            <a:rect l="l" t="t" r="r" b="b"/>
            <a:pathLst>
              <a:path w="561323" h="1172722">
                <a:moveTo>
                  <a:pt x="0" y="0"/>
                </a:moveTo>
                <a:lnTo>
                  <a:pt x="561323" y="0"/>
                </a:lnTo>
                <a:lnTo>
                  <a:pt x="561323" y="1172723"/>
                </a:lnTo>
                <a:lnTo>
                  <a:pt x="0" y="1172723"/>
                </a:lnTo>
                <a:lnTo>
                  <a:pt x="0" y="0"/>
                </a:lnTo>
                <a:close/>
              </a:path>
            </a:pathLst>
          </a:custGeom>
          <a:blipFill>
            <a:blip r:embed="rId3">
              <a:extLst>
                <a:ext uri="{96DAC541-7B7A-43D3-8B79-37D633B846F1}">
                  <asvg:svgBlip xmlns:asvg="http://schemas.microsoft.com/office/drawing/2016/SVG/main" r:embed="rId4"/>
                </a:ext>
              </a:extLst>
            </a:blip>
            <a:stretch>
              <a:fillRect r="-107354"/>
            </a:stretch>
          </a:blipFill>
        </p:spPr>
        <p:txBody>
          <a:bodyPr/>
          <a:lstStyle/>
          <a:p>
            <a:endParaRPr lang="en-US"/>
          </a:p>
        </p:txBody>
      </p:sp>
      <p:sp>
        <p:nvSpPr>
          <p:cNvPr id="41" name="TextBox 41">
            <a:extLst>
              <a:ext uri="{FF2B5EF4-FFF2-40B4-BE49-F238E27FC236}">
                <a16:creationId xmlns:a16="http://schemas.microsoft.com/office/drawing/2014/main" id="{5F7B7488-FC2E-D6D0-5745-8778BBE6FCA5}"/>
              </a:ext>
            </a:extLst>
          </p:cNvPr>
          <p:cNvSpPr txBox="1"/>
          <p:nvPr/>
        </p:nvSpPr>
        <p:spPr>
          <a:xfrm>
            <a:off x="1590935" y="650408"/>
            <a:ext cx="1544220" cy="206595"/>
          </a:xfrm>
          <a:prstGeom prst="rect">
            <a:avLst/>
          </a:prstGeom>
        </p:spPr>
        <p:txBody>
          <a:bodyPr lIns="0" tIns="0" rIns="0" bIns="0" rtlCol="0" anchor="t">
            <a:spAutoFit/>
          </a:bodyPr>
          <a:lstStyle/>
          <a:p>
            <a:pPr>
              <a:lnSpc>
                <a:spcPts val="1680"/>
              </a:lnSpc>
            </a:pPr>
            <a:r>
              <a:rPr lang="en-US" sz="1200" b="1" dirty="0">
                <a:solidFill>
                  <a:srgbClr val="504F4F"/>
                </a:solidFill>
                <a:latin typeface="Poppins Medium"/>
                <a:ea typeface="Poppins Medium"/>
                <a:cs typeface="Poppins Medium"/>
                <a:sym typeface="Poppins Medium"/>
              </a:rPr>
              <a:t>Solution</a:t>
            </a:r>
          </a:p>
        </p:txBody>
      </p:sp>
      <p:grpSp>
        <p:nvGrpSpPr>
          <p:cNvPr id="45" name="Group 44">
            <a:extLst>
              <a:ext uri="{FF2B5EF4-FFF2-40B4-BE49-F238E27FC236}">
                <a16:creationId xmlns:a16="http://schemas.microsoft.com/office/drawing/2014/main" id="{BEFAF53D-6D39-D029-257B-04B16F294BD4}"/>
              </a:ext>
            </a:extLst>
          </p:cNvPr>
          <p:cNvGrpSpPr/>
          <p:nvPr/>
        </p:nvGrpSpPr>
        <p:grpSpPr>
          <a:xfrm>
            <a:off x="1132039" y="617405"/>
            <a:ext cx="339686" cy="321278"/>
            <a:chOff x="1132039" y="617405"/>
            <a:chExt cx="339686" cy="321278"/>
          </a:xfrm>
        </p:grpSpPr>
        <p:grpSp>
          <p:nvGrpSpPr>
            <p:cNvPr id="38" name="Group 9">
              <a:extLst>
                <a:ext uri="{FF2B5EF4-FFF2-40B4-BE49-F238E27FC236}">
                  <a16:creationId xmlns:a16="http://schemas.microsoft.com/office/drawing/2014/main" id="{D72CD8B9-7D4D-DB69-D821-6BCCC2486483}"/>
                </a:ext>
              </a:extLst>
            </p:cNvPr>
            <p:cNvGrpSpPr/>
            <p:nvPr/>
          </p:nvGrpSpPr>
          <p:grpSpPr>
            <a:xfrm rot="-5400000">
              <a:off x="1209105" y="676062"/>
              <a:ext cx="252904" cy="272337"/>
              <a:chOff x="0" y="0"/>
              <a:chExt cx="1133007" cy="1220063"/>
            </a:xfrm>
          </p:grpSpPr>
          <p:sp>
            <p:nvSpPr>
              <p:cNvPr id="39" name="Freeform 10">
                <a:extLst>
                  <a:ext uri="{FF2B5EF4-FFF2-40B4-BE49-F238E27FC236}">
                    <a16:creationId xmlns:a16="http://schemas.microsoft.com/office/drawing/2014/main" id="{E54D9193-D7FD-8775-2F0F-40120CA3F9DB}"/>
                  </a:ext>
                </a:extLst>
              </p:cNvPr>
              <p:cNvSpPr/>
              <p:nvPr/>
            </p:nvSpPr>
            <p:spPr>
              <a:xfrm>
                <a:off x="0" y="0"/>
                <a:ext cx="1133007" cy="1220063"/>
              </a:xfrm>
              <a:custGeom>
                <a:avLst/>
                <a:gdLst/>
                <a:ahLst/>
                <a:cxnLst/>
                <a:rect l="l" t="t" r="r" b="b"/>
                <a:pathLst>
                  <a:path w="1133007" h="1220063">
                    <a:moveTo>
                      <a:pt x="204080" y="0"/>
                    </a:moveTo>
                    <a:lnTo>
                      <a:pt x="928926" y="0"/>
                    </a:lnTo>
                    <a:cubicBezTo>
                      <a:pt x="1041637" y="0"/>
                      <a:pt x="1133007" y="91370"/>
                      <a:pt x="1133007" y="204080"/>
                    </a:cubicBezTo>
                    <a:lnTo>
                      <a:pt x="1133007" y="1015983"/>
                    </a:lnTo>
                    <a:cubicBezTo>
                      <a:pt x="1133007" y="1128693"/>
                      <a:pt x="1041637" y="1220063"/>
                      <a:pt x="928926" y="1220063"/>
                    </a:cubicBezTo>
                    <a:lnTo>
                      <a:pt x="204080" y="1220063"/>
                    </a:lnTo>
                    <a:cubicBezTo>
                      <a:pt x="91370" y="1220063"/>
                      <a:pt x="0" y="1128693"/>
                      <a:pt x="0" y="1015983"/>
                    </a:cubicBezTo>
                    <a:lnTo>
                      <a:pt x="0" y="204080"/>
                    </a:lnTo>
                    <a:cubicBezTo>
                      <a:pt x="0" y="91370"/>
                      <a:pt x="91370" y="0"/>
                      <a:pt x="204080" y="0"/>
                    </a:cubicBezTo>
                    <a:close/>
                  </a:path>
                </a:pathLst>
              </a:custGeom>
              <a:gradFill rotWithShape="1">
                <a:gsLst>
                  <a:gs pos="0">
                    <a:srgbClr val="30C2B7">
                      <a:alpha val="100000"/>
                    </a:srgbClr>
                  </a:gs>
                  <a:gs pos="50000">
                    <a:srgbClr val="70E1A6">
                      <a:alpha val="100000"/>
                    </a:srgbClr>
                  </a:gs>
                  <a:gs pos="100000">
                    <a:srgbClr val="96EFC1">
                      <a:alpha val="100000"/>
                    </a:srgbClr>
                  </a:gs>
                </a:gsLst>
                <a:lin ang="2700000"/>
              </a:gradFill>
              <a:ln w="19050" cap="sq">
                <a:solidFill>
                  <a:srgbClr val="FFFFFF"/>
                </a:solidFill>
                <a:prstDash val="solid"/>
                <a:miter/>
              </a:ln>
            </p:spPr>
            <p:txBody>
              <a:bodyPr/>
              <a:lstStyle/>
              <a:p>
                <a:endParaRPr lang="en-US"/>
              </a:p>
            </p:txBody>
          </p:sp>
          <p:sp>
            <p:nvSpPr>
              <p:cNvPr id="40" name="TextBox 11">
                <a:extLst>
                  <a:ext uri="{FF2B5EF4-FFF2-40B4-BE49-F238E27FC236}">
                    <a16:creationId xmlns:a16="http://schemas.microsoft.com/office/drawing/2014/main" id="{C8FF72B7-4EB1-6A02-6942-643E9EC739B4}"/>
                  </a:ext>
                </a:extLst>
              </p:cNvPr>
              <p:cNvSpPr txBox="1"/>
              <p:nvPr/>
            </p:nvSpPr>
            <p:spPr>
              <a:xfrm>
                <a:off x="0" y="-57150"/>
                <a:ext cx="1133007" cy="1277213"/>
              </a:xfrm>
              <a:prstGeom prst="rect">
                <a:avLst/>
              </a:prstGeom>
            </p:spPr>
            <p:txBody>
              <a:bodyPr lIns="33867" tIns="33867" rIns="33867" bIns="33867" rtlCol="0" anchor="ctr"/>
              <a:lstStyle/>
              <a:p>
                <a:pPr algn="ctr">
                  <a:lnSpc>
                    <a:spcPts val="1680"/>
                  </a:lnSpc>
                </a:pPr>
                <a:endParaRPr sz="1200"/>
              </a:p>
            </p:txBody>
          </p:sp>
        </p:grpSp>
        <p:grpSp>
          <p:nvGrpSpPr>
            <p:cNvPr id="42" name="Group 6">
              <a:extLst>
                <a:ext uri="{FF2B5EF4-FFF2-40B4-BE49-F238E27FC236}">
                  <a16:creationId xmlns:a16="http://schemas.microsoft.com/office/drawing/2014/main" id="{474F5D4A-40E7-3ABC-C138-01893A262036}"/>
                </a:ext>
              </a:extLst>
            </p:cNvPr>
            <p:cNvGrpSpPr/>
            <p:nvPr/>
          </p:nvGrpSpPr>
          <p:grpSpPr>
            <a:xfrm rot="-5400000">
              <a:off x="1141756" y="607688"/>
              <a:ext cx="252904" cy="272337"/>
              <a:chOff x="0" y="0"/>
              <a:chExt cx="1133007" cy="1220063"/>
            </a:xfrm>
          </p:grpSpPr>
          <p:sp>
            <p:nvSpPr>
              <p:cNvPr id="43" name="Freeform 7">
                <a:extLst>
                  <a:ext uri="{FF2B5EF4-FFF2-40B4-BE49-F238E27FC236}">
                    <a16:creationId xmlns:a16="http://schemas.microsoft.com/office/drawing/2014/main" id="{E106EC30-C61F-6433-2335-5FDECF444093}"/>
                  </a:ext>
                </a:extLst>
              </p:cNvPr>
              <p:cNvSpPr/>
              <p:nvPr/>
            </p:nvSpPr>
            <p:spPr>
              <a:xfrm>
                <a:off x="0" y="0"/>
                <a:ext cx="1133007" cy="1220063"/>
              </a:xfrm>
              <a:custGeom>
                <a:avLst/>
                <a:gdLst/>
                <a:ahLst/>
                <a:cxnLst/>
                <a:rect l="l" t="t" r="r" b="b"/>
                <a:pathLst>
                  <a:path w="1133007" h="1220063">
                    <a:moveTo>
                      <a:pt x="204080" y="0"/>
                    </a:moveTo>
                    <a:lnTo>
                      <a:pt x="928926" y="0"/>
                    </a:lnTo>
                    <a:cubicBezTo>
                      <a:pt x="1041637" y="0"/>
                      <a:pt x="1133007" y="91370"/>
                      <a:pt x="1133007" y="204080"/>
                    </a:cubicBezTo>
                    <a:lnTo>
                      <a:pt x="1133007" y="1015983"/>
                    </a:lnTo>
                    <a:cubicBezTo>
                      <a:pt x="1133007" y="1128693"/>
                      <a:pt x="1041637" y="1220063"/>
                      <a:pt x="928926" y="1220063"/>
                    </a:cubicBezTo>
                    <a:lnTo>
                      <a:pt x="204080" y="1220063"/>
                    </a:lnTo>
                    <a:cubicBezTo>
                      <a:pt x="91370" y="1220063"/>
                      <a:pt x="0" y="1128693"/>
                      <a:pt x="0" y="1015983"/>
                    </a:cubicBezTo>
                    <a:lnTo>
                      <a:pt x="0" y="204080"/>
                    </a:lnTo>
                    <a:cubicBezTo>
                      <a:pt x="0" y="91370"/>
                      <a:pt x="91370" y="0"/>
                      <a:pt x="204080" y="0"/>
                    </a:cubicBezTo>
                    <a:close/>
                  </a:path>
                </a:pathLst>
              </a:custGeom>
              <a:gradFill rotWithShape="1">
                <a:gsLst>
                  <a:gs pos="0">
                    <a:srgbClr val="30C2B7">
                      <a:alpha val="100000"/>
                    </a:srgbClr>
                  </a:gs>
                  <a:gs pos="50000">
                    <a:srgbClr val="70E1A6">
                      <a:alpha val="100000"/>
                    </a:srgbClr>
                  </a:gs>
                  <a:gs pos="100000">
                    <a:srgbClr val="96EFC1">
                      <a:alpha val="100000"/>
                    </a:srgbClr>
                  </a:gs>
                </a:gsLst>
                <a:lin ang="2700000"/>
              </a:gradFill>
              <a:ln w="19050" cap="sq">
                <a:solidFill>
                  <a:srgbClr val="FFFFFF"/>
                </a:solidFill>
                <a:prstDash val="solid"/>
                <a:miter/>
              </a:ln>
            </p:spPr>
            <p:txBody>
              <a:bodyPr/>
              <a:lstStyle/>
              <a:p>
                <a:endParaRPr lang="en-US"/>
              </a:p>
            </p:txBody>
          </p:sp>
          <p:sp>
            <p:nvSpPr>
              <p:cNvPr id="44" name="TextBox 8">
                <a:extLst>
                  <a:ext uri="{FF2B5EF4-FFF2-40B4-BE49-F238E27FC236}">
                    <a16:creationId xmlns:a16="http://schemas.microsoft.com/office/drawing/2014/main" id="{F9F84DF2-FDC3-5551-7202-AA48384283C4}"/>
                  </a:ext>
                </a:extLst>
              </p:cNvPr>
              <p:cNvSpPr txBox="1"/>
              <p:nvPr/>
            </p:nvSpPr>
            <p:spPr>
              <a:xfrm>
                <a:off x="0" y="-57150"/>
                <a:ext cx="1133007" cy="1277213"/>
              </a:xfrm>
              <a:prstGeom prst="rect">
                <a:avLst/>
              </a:prstGeom>
            </p:spPr>
            <p:txBody>
              <a:bodyPr lIns="33867" tIns="33867" rIns="33867" bIns="33867" rtlCol="0" anchor="ctr"/>
              <a:lstStyle/>
              <a:p>
                <a:pPr algn="ctr">
                  <a:lnSpc>
                    <a:spcPts val="1680"/>
                  </a:lnSpc>
                </a:pPr>
                <a:endParaRPr sz="1200"/>
              </a:p>
            </p:txBody>
          </p:sp>
        </p:grpSp>
      </p:grpSp>
    </p:spTree>
    <p:extLst>
      <p:ext uri="{BB962C8B-B14F-4D97-AF65-F5344CB8AC3E}">
        <p14:creationId xmlns:p14="http://schemas.microsoft.com/office/powerpoint/2010/main" val="317329219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643" r="-11643"/>
            </a:stretch>
          </a:blipFill>
        </p:spPr>
        <p:txBody>
          <a:bodyPr/>
          <a:lstStyle/>
          <a:p>
            <a:endParaRPr lang="en-US"/>
          </a:p>
        </p:txBody>
      </p:sp>
      <p:sp>
        <p:nvSpPr>
          <p:cNvPr id="3" name="Freeform 3"/>
          <p:cNvSpPr/>
          <p:nvPr/>
        </p:nvSpPr>
        <p:spPr>
          <a:xfrm>
            <a:off x="0" y="1524750"/>
            <a:ext cx="178910" cy="373781"/>
          </a:xfrm>
          <a:custGeom>
            <a:avLst/>
            <a:gdLst/>
            <a:ahLst/>
            <a:cxnLst/>
            <a:rect l="l" t="t" r="r" b="b"/>
            <a:pathLst>
              <a:path w="268365" h="560671">
                <a:moveTo>
                  <a:pt x="0" y="0"/>
                </a:moveTo>
                <a:lnTo>
                  <a:pt x="268365" y="0"/>
                </a:lnTo>
                <a:lnTo>
                  <a:pt x="268365" y="560671"/>
                </a:lnTo>
                <a:lnTo>
                  <a:pt x="0" y="560671"/>
                </a:lnTo>
                <a:lnTo>
                  <a:pt x="0" y="0"/>
                </a:lnTo>
                <a:close/>
              </a:path>
            </a:pathLst>
          </a:custGeom>
          <a:blipFill>
            <a:blip r:embed="rId3">
              <a:extLst>
                <a:ext uri="{96DAC541-7B7A-43D3-8B79-37D633B846F1}">
                  <asvg:svgBlip xmlns:asvg="http://schemas.microsoft.com/office/drawing/2016/SVG/main" r:embed="rId4"/>
                </a:ext>
              </a:extLst>
            </a:blip>
            <a:stretch>
              <a:fillRect r="-107354"/>
            </a:stretch>
          </a:blipFill>
        </p:spPr>
        <p:txBody>
          <a:bodyPr/>
          <a:lstStyle/>
          <a:p>
            <a:endParaRPr lang="en-US"/>
          </a:p>
        </p:txBody>
      </p:sp>
      <p:grpSp>
        <p:nvGrpSpPr>
          <p:cNvPr id="13" name="Group 13"/>
          <p:cNvGrpSpPr/>
          <p:nvPr/>
        </p:nvGrpSpPr>
        <p:grpSpPr>
          <a:xfrm>
            <a:off x="6541904" y="3583321"/>
            <a:ext cx="4964297" cy="2110335"/>
            <a:chOff x="0" y="0"/>
            <a:chExt cx="2618325" cy="1113057"/>
          </a:xfrm>
        </p:grpSpPr>
        <p:sp>
          <p:nvSpPr>
            <p:cNvPr id="14" name="Freeform 14"/>
            <p:cNvSpPr/>
            <p:nvPr/>
          </p:nvSpPr>
          <p:spPr>
            <a:xfrm>
              <a:off x="0" y="0"/>
              <a:ext cx="2618325" cy="1113057"/>
            </a:xfrm>
            <a:custGeom>
              <a:avLst/>
              <a:gdLst/>
              <a:ahLst/>
              <a:cxnLst/>
              <a:rect l="l" t="t" r="r" b="b"/>
              <a:pathLst>
                <a:path w="2618325" h="1113057">
                  <a:moveTo>
                    <a:pt x="49905" y="0"/>
                  </a:moveTo>
                  <a:lnTo>
                    <a:pt x="2568421" y="0"/>
                  </a:lnTo>
                  <a:cubicBezTo>
                    <a:pt x="2581656" y="0"/>
                    <a:pt x="2594350" y="5258"/>
                    <a:pt x="2603709" y="14617"/>
                  </a:cubicBezTo>
                  <a:cubicBezTo>
                    <a:pt x="2613067" y="23976"/>
                    <a:pt x="2618325" y="36669"/>
                    <a:pt x="2618325" y="49905"/>
                  </a:cubicBezTo>
                  <a:lnTo>
                    <a:pt x="2618325" y="1063152"/>
                  </a:lnTo>
                  <a:cubicBezTo>
                    <a:pt x="2618325" y="1076388"/>
                    <a:pt x="2613067" y="1089081"/>
                    <a:pt x="2603709" y="1098440"/>
                  </a:cubicBezTo>
                  <a:cubicBezTo>
                    <a:pt x="2594350" y="1107799"/>
                    <a:pt x="2581656" y="1113057"/>
                    <a:pt x="2568421" y="1113057"/>
                  </a:cubicBezTo>
                  <a:lnTo>
                    <a:pt x="49905" y="1113057"/>
                  </a:lnTo>
                  <a:cubicBezTo>
                    <a:pt x="22343" y="1113057"/>
                    <a:pt x="0" y="1090714"/>
                    <a:pt x="0" y="1063152"/>
                  </a:cubicBezTo>
                  <a:lnTo>
                    <a:pt x="0" y="49905"/>
                  </a:lnTo>
                  <a:cubicBezTo>
                    <a:pt x="0" y="36669"/>
                    <a:pt x="5258" y="23976"/>
                    <a:pt x="14617" y="14617"/>
                  </a:cubicBezTo>
                  <a:cubicBezTo>
                    <a:pt x="23976" y="5258"/>
                    <a:pt x="36669" y="0"/>
                    <a:pt x="49905" y="0"/>
                  </a:cubicBezTo>
                  <a:close/>
                </a:path>
              </a:pathLst>
            </a:custGeom>
            <a:gradFill rotWithShape="1">
              <a:gsLst>
                <a:gs pos="0">
                  <a:srgbClr val="30C2B7">
                    <a:alpha val="100000"/>
                  </a:srgbClr>
                </a:gs>
                <a:gs pos="50000">
                  <a:srgbClr val="70E1BF">
                    <a:alpha val="100000"/>
                  </a:srgbClr>
                </a:gs>
                <a:gs pos="100000">
                  <a:srgbClr val="96EFC1">
                    <a:alpha val="100000"/>
                  </a:srgbClr>
                </a:gs>
              </a:gsLst>
              <a:lin ang="2700000"/>
            </a:gradFill>
          </p:spPr>
          <p:txBody>
            <a:bodyPr/>
            <a:lstStyle/>
            <a:p>
              <a:endParaRPr lang="en-US"/>
            </a:p>
          </p:txBody>
        </p:sp>
        <p:sp>
          <p:nvSpPr>
            <p:cNvPr id="15" name="TextBox 15"/>
            <p:cNvSpPr txBox="1"/>
            <p:nvPr/>
          </p:nvSpPr>
          <p:spPr>
            <a:xfrm>
              <a:off x="0" y="-57150"/>
              <a:ext cx="2618325" cy="1170207"/>
            </a:xfrm>
            <a:prstGeom prst="rect">
              <a:avLst/>
            </a:prstGeom>
          </p:spPr>
          <p:txBody>
            <a:bodyPr lIns="33867" tIns="33867" rIns="33867" bIns="33867" rtlCol="0" anchor="ctr"/>
            <a:lstStyle/>
            <a:p>
              <a:pPr algn="ctr">
                <a:lnSpc>
                  <a:spcPts val="1680"/>
                </a:lnSpc>
              </a:pPr>
              <a:endParaRPr sz="1200"/>
            </a:p>
          </p:txBody>
        </p:sp>
      </p:grpSp>
      <p:grpSp>
        <p:nvGrpSpPr>
          <p:cNvPr id="16" name="Group 16"/>
          <p:cNvGrpSpPr/>
          <p:nvPr/>
        </p:nvGrpSpPr>
        <p:grpSpPr>
          <a:xfrm rot="8281243">
            <a:off x="10929910" y="5765993"/>
            <a:ext cx="2057400" cy="205740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0" cap="sq">
              <a:gradFill>
                <a:gsLst>
                  <a:gs pos="0">
                    <a:srgbClr val="30C2B7">
                      <a:alpha val="100000"/>
                    </a:srgbClr>
                  </a:gs>
                  <a:gs pos="33333">
                    <a:srgbClr val="70E1A6">
                      <a:alpha val="100000"/>
                    </a:srgbClr>
                  </a:gs>
                  <a:gs pos="66667">
                    <a:srgbClr val="96EFC1">
                      <a:alpha val="100000"/>
                    </a:srgbClr>
                  </a:gs>
                  <a:gs pos="100000">
                    <a:srgbClr val="96EFC1">
                      <a:alpha val="9500"/>
                    </a:srgbClr>
                  </a:gs>
                </a:gsLst>
                <a:lin ang="2700000"/>
              </a:gradFill>
              <a:prstDash val="solid"/>
              <a:miter/>
            </a:ln>
          </p:spPr>
          <p:txBody>
            <a:bodyPr/>
            <a:lstStyle/>
            <a:p>
              <a:endParaRPr lang="en-US"/>
            </a:p>
          </p:txBody>
        </p:sp>
        <p:sp>
          <p:nvSpPr>
            <p:cNvPr id="18" name="TextBox 18"/>
            <p:cNvSpPr txBox="1"/>
            <p:nvPr/>
          </p:nvSpPr>
          <p:spPr>
            <a:xfrm>
              <a:off x="76200" y="19050"/>
              <a:ext cx="660400" cy="717550"/>
            </a:xfrm>
            <a:prstGeom prst="rect">
              <a:avLst/>
            </a:prstGeom>
          </p:spPr>
          <p:txBody>
            <a:bodyPr lIns="33867" tIns="33867" rIns="33867" bIns="33867" rtlCol="0" anchor="ctr"/>
            <a:lstStyle/>
            <a:p>
              <a:pPr algn="ctr">
                <a:lnSpc>
                  <a:spcPts val="1680"/>
                </a:lnSpc>
              </a:pPr>
              <a:endParaRPr sz="1200"/>
            </a:p>
          </p:txBody>
        </p:sp>
      </p:grpSp>
      <p:grpSp>
        <p:nvGrpSpPr>
          <p:cNvPr id="19" name="Group 19"/>
          <p:cNvGrpSpPr/>
          <p:nvPr/>
        </p:nvGrpSpPr>
        <p:grpSpPr>
          <a:xfrm rot="-5400000">
            <a:off x="-434468" y="5671099"/>
            <a:ext cx="1299014" cy="1647975"/>
            <a:chOff x="0" y="0"/>
            <a:chExt cx="513191" cy="651052"/>
          </a:xfrm>
        </p:grpSpPr>
        <p:sp>
          <p:nvSpPr>
            <p:cNvPr id="20" name="Freeform 20"/>
            <p:cNvSpPr/>
            <p:nvPr/>
          </p:nvSpPr>
          <p:spPr>
            <a:xfrm>
              <a:off x="0" y="0"/>
              <a:ext cx="513191" cy="651052"/>
            </a:xfrm>
            <a:custGeom>
              <a:avLst/>
              <a:gdLst/>
              <a:ahLst/>
              <a:cxnLst/>
              <a:rect l="l" t="t" r="r" b="b"/>
              <a:pathLst>
                <a:path w="513191" h="651052">
                  <a:moveTo>
                    <a:pt x="246340" y="0"/>
                  </a:moveTo>
                  <a:lnTo>
                    <a:pt x="266850" y="0"/>
                  </a:lnTo>
                  <a:cubicBezTo>
                    <a:pt x="332184" y="0"/>
                    <a:pt x="394841" y="25954"/>
                    <a:pt x="441039" y="72151"/>
                  </a:cubicBezTo>
                  <a:cubicBezTo>
                    <a:pt x="487237" y="118349"/>
                    <a:pt x="513191" y="181007"/>
                    <a:pt x="513191" y="246340"/>
                  </a:cubicBezTo>
                  <a:lnTo>
                    <a:pt x="513191" y="404712"/>
                  </a:lnTo>
                  <a:cubicBezTo>
                    <a:pt x="513191" y="470045"/>
                    <a:pt x="487237" y="532703"/>
                    <a:pt x="441039" y="578900"/>
                  </a:cubicBezTo>
                  <a:cubicBezTo>
                    <a:pt x="394841" y="625098"/>
                    <a:pt x="332184" y="651052"/>
                    <a:pt x="266850" y="651052"/>
                  </a:cubicBezTo>
                  <a:lnTo>
                    <a:pt x="246340" y="651052"/>
                  </a:lnTo>
                  <a:cubicBezTo>
                    <a:pt x="181007" y="651052"/>
                    <a:pt x="118349" y="625098"/>
                    <a:pt x="72151" y="578900"/>
                  </a:cubicBezTo>
                  <a:cubicBezTo>
                    <a:pt x="25954" y="532703"/>
                    <a:pt x="0" y="470045"/>
                    <a:pt x="0" y="404712"/>
                  </a:cubicBezTo>
                  <a:lnTo>
                    <a:pt x="0" y="246340"/>
                  </a:lnTo>
                  <a:cubicBezTo>
                    <a:pt x="0" y="181007"/>
                    <a:pt x="25954" y="118349"/>
                    <a:pt x="72151" y="72151"/>
                  </a:cubicBezTo>
                  <a:cubicBezTo>
                    <a:pt x="118349" y="25954"/>
                    <a:pt x="181007" y="0"/>
                    <a:pt x="246340" y="0"/>
                  </a:cubicBezTo>
                  <a:close/>
                </a:path>
              </a:pathLst>
            </a:custGeom>
            <a:gradFill rotWithShape="1">
              <a:gsLst>
                <a:gs pos="0">
                  <a:srgbClr val="30C2B7">
                    <a:alpha val="100000"/>
                  </a:srgbClr>
                </a:gs>
                <a:gs pos="33333">
                  <a:srgbClr val="70E1A6">
                    <a:alpha val="100000"/>
                  </a:srgbClr>
                </a:gs>
                <a:gs pos="66667">
                  <a:srgbClr val="96EFC1">
                    <a:alpha val="54000"/>
                  </a:srgbClr>
                </a:gs>
                <a:gs pos="100000">
                  <a:srgbClr val="96EFC1">
                    <a:alpha val="9500"/>
                  </a:srgbClr>
                </a:gs>
              </a:gsLst>
              <a:lin ang="2700000"/>
            </a:gradFill>
          </p:spPr>
          <p:txBody>
            <a:bodyPr/>
            <a:lstStyle/>
            <a:p>
              <a:endParaRPr lang="en-US"/>
            </a:p>
          </p:txBody>
        </p:sp>
        <p:sp>
          <p:nvSpPr>
            <p:cNvPr id="21" name="TextBox 21"/>
            <p:cNvSpPr txBox="1"/>
            <p:nvPr/>
          </p:nvSpPr>
          <p:spPr>
            <a:xfrm>
              <a:off x="0" y="-57150"/>
              <a:ext cx="513191" cy="708202"/>
            </a:xfrm>
            <a:prstGeom prst="rect">
              <a:avLst/>
            </a:prstGeom>
          </p:spPr>
          <p:txBody>
            <a:bodyPr lIns="33867" tIns="33867" rIns="33867" bIns="33867" rtlCol="0" anchor="ctr"/>
            <a:lstStyle/>
            <a:p>
              <a:pPr algn="ctr">
                <a:lnSpc>
                  <a:spcPts val="1680"/>
                </a:lnSpc>
              </a:pPr>
              <a:endParaRPr sz="1200"/>
            </a:p>
          </p:txBody>
        </p:sp>
      </p:grpSp>
      <p:grpSp>
        <p:nvGrpSpPr>
          <p:cNvPr id="22" name="Group 22"/>
          <p:cNvGrpSpPr>
            <a:grpSpLocks noChangeAspect="1"/>
          </p:cNvGrpSpPr>
          <p:nvPr/>
        </p:nvGrpSpPr>
        <p:grpSpPr>
          <a:xfrm>
            <a:off x="1024612" y="3583321"/>
            <a:ext cx="5275838" cy="2110335"/>
            <a:chOff x="0" y="0"/>
            <a:chExt cx="6350000" cy="2540000"/>
          </a:xfrm>
        </p:grpSpPr>
        <p:sp>
          <p:nvSpPr>
            <p:cNvPr id="23" name="Freeform 23"/>
            <p:cNvSpPr/>
            <p:nvPr/>
          </p:nvSpPr>
          <p:spPr>
            <a:xfrm>
              <a:off x="0" y="0"/>
              <a:ext cx="6350000" cy="2540000"/>
            </a:xfrm>
            <a:custGeom>
              <a:avLst/>
              <a:gdLst/>
              <a:ahLst/>
              <a:cxnLst/>
              <a:rect l="l" t="t" r="r" b="b"/>
              <a:pathLst>
                <a:path w="6350000" h="2540000">
                  <a:moveTo>
                    <a:pt x="0" y="2159000"/>
                  </a:moveTo>
                  <a:lnTo>
                    <a:pt x="0" y="381000"/>
                  </a:lnTo>
                  <a:cubicBezTo>
                    <a:pt x="0" y="170180"/>
                    <a:pt x="170180" y="0"/>
                    <a:pt x="381000" y="0"/>
                  </a:cubicBezTo>
                  <a:lnTo>
                    <a:pt x="5969000" y="0"/>
                  </a:lnTo>
                  <a:cubicBezTo>
                    <a:pt x="6179820" y="0"/>
                    <a:pt x="6350000" y="170180"/>
                    <a:pt x="6350000" y="381000"/>
                  </a:cubicBezTo>
                  <a:lnTo>
                    <a:pt x="6350000" y="2159000"/>
                  </a:lnTo>
                  <a:cubicBezTo>
                    <a:pt x="6350000" y="2369820"/>
                    <a:pt x="6179820" y="2540000"/>
                    <a:pt x="5969000" y="2540000"/>
                  </a:cubicBezTo>
                  <a:lnTo>
                    <a:pt x="381000" y="2540000"/>
                  </a:lnTo>
                  <a:cubicBezTo>
                    <a:pt x="170180" y="2540000"/>
                    <a:pt x="0" y="2369820"/>
                    <a:pt x="0" y="2159000"/>
                  </a:cubicBezTo>
                  <a:close/>
                </a:path>
              </a:pathLst>
            </a:custGeom>
            <a:blipFill>
              <a:blip r:embed="rId5"/>
              <a:stretch>
                <a:fillRect t="-32812" b="-32812"/>
              </a:stretch>
            </a:blipFill>
          </p:spPr>
          <p:txBody>
            <a:bodyPr/>
            <a:lstStyle/>
            <a:p>
              <a:endParaRPr lang="en-US"/>
            </a:p>
          </p:txBody>
        </p:sp>
      </p:grpSp>
      <p:sp>
        <p:nvSpPr>
          <p:cNvPr id="24" name="TextBox 24"/>
          <p:cNvSpPr txBox="1"/>
          <p:nvPr/>
        </p:nvSpPr>
        <p:spPr>
          <a:xfrm>
            <a:off x="1046408" y="1991426"/>
            <a:ext cx="5975240" cy="623632"/>
          </a:xfrm>
          <a:prstGeom prst="rect">
            <a:avLst/>
          </a:prstGeom>
        </p:spPr>
        <p:txBody>
          <a:bodyPr wrap="square" lIns="0" tIns="0" rIns="0" bIns="0" rtlCol="0" anchor="t">
            <a:spAutoFit/>
          </a:bodyPr>
          <a:lstStyle/>
          <a:p>
            <a:pPr>
              <a:lnSpc>
                <a:spcPts val="4644"/>
              </a:lnSpc>
            </a:pPr>
            <a:r>
              <a:rPr lang="en-US" sz="5047" b="1" dirty="0">
                <a:solidFill>
                  <a:srgbClr val="707070"/>
                </a:solidFill>
                <a:latin typeface="Poppins Bold"/>
                <a:ea typeface="Poppins Bold"/>
                <a:cs typeface="Poppins Bold"/>
                <a:sym typeface="Poppins Bold"/>
              </a:rPr>
              <a:t>Tracking sheets &amp;</a:t>
            </a:r>
          </a:p>
        </p:txBody>
      </p:sp>
      <p:sp>
        <p:nvSpPr>
          <p:cNvPr id="25" name="TextBox 25"/>
          <p:cNvSpPr txBox="1"/>
          <p:nvPr/>
        </p:nvSpPr>
        <p:spPr>
          <a:xfrm>
            <a:off x="1046408" y="2662394"/>
            <a:ext cx="5696488" cy="623632"/>
          </a:xfrm>
          <a:prstGeom prst="rect">
            <a:avLst/>
          </a:prstGeom>
        </p:spPr>
        <p:txBody>
          <a:bodyPr wrap="square" lIns="0" tIns="0" rIns="0" bIns="0" rtlCol="0" anchor="t">
            <a:spAutoFit/>
          </a:bodyPr>
          <a:lstStyle/>
          <a:p>
            <a:pPr>
              <a:lnSpc>
                <a:spcPts val="4644"/>
              </a:lnSpc>
            </a:pPr>
            <a:r>
              <a:rPr lang="en-US" sz="5047" b="1" dirty="0">
                <a:solidFill>
                  <a:srgbClr val="259D84"/>
                </a:solidFill>
                <a:latin typeface="Poppins Bold"/>
                <a:ea typeface="Poppins Bold"/>
                <a:cs typeface="Poppins Bold"/>
                <a:sym typeface="Poppins Bold"/>
              </a:rPr>
              <a:t>Attendance</a:t>
            </a:r>
          </a:p>
        </p:txBody>
      </p:sp>
      <p:sp>
        <p:nvSpPr>
          <p:cNvPr id="26" name="TextBox 26"/>
          <p:cNvSpPr txBox="1"/>
          <p:nvPr/>
        </p:nvSpPr>
        <p:spPr>
          <a:xfrm>
            <a:off x="1039027" y="1664752"/>
            <a:ext cx="5502877" cy="230576"/>
          </a:xfrm>
          <a:prstGeom prst="rect">
            <a:avLst/>
          </a:prstGeom>
        </p:spPr>
        <p:txBody>
          <a:bodyPr wrap="square" lIns="0" tIns="0" rIns="0" bIns="0" rtlCol="0" anchor="t">
            <a:spAutoFit/>
          </a:bodyPr>
          <a:lstStyle/>
          <a:p>
            <a:pPr>
              <a:lnSpc>
                <a:spcPts val="1863"/>
              </a:lnSpc>
              <a:spcBef>
                <a:spcPct val="0"/>
              </a:spcBef>
            </a:pPr>
            <a:r>
              <a:rPr lang="en-US" sz="1331" b="1" spc="102" dirty="0">
                <a:solidFill>
                  <a:srgbClr val="373737"/>
                </a:solidFill>
                <a:latin typeface="Poppins Medium"/>
                <a:ea typeface="Poppins Medium"/>
                <a:cs typeface="Poppins Medium"/>
                <a:sym typeface="Poppins Medium"/>
              </a:rPr>
              <a:t>Keep an eye on your students’ attendance by</a:t>
            </a:r>
          </a:p>
        </p:txBody>
      </p:sp>
      <p:sp>
        <p:nvSpPr>
          <p:cNvPr id="32" name="TextBox 32"/>
          <p:cNvSpPr txBox="1"/>
          <p:nvPr/>
        </p:nvSpPr>
        <p:spPr>
          <a:xfrm>
            <a:off x="6897773" y="4099585"/>
            <a:ext cx="4264577" cy="1266116"/>
          </a:xfrm>
          <a:prstGeom prst="rect">
            <a:avLst/>
          </a:prstGeom>
        </p:spPr>
        <p:txBody>
          <a:bodyPr lIns="0" tIns="0" rIns="0" bIns="0" rtlCol="0" anchor="t">
            <a:spAutoFit/>
          </a:bodyPr>
          <a:lstStyle/>
          <a:p>
            <a:pPr>
              <a:lnSpc>
                <a:spcPts val="2013"/>
              </a:lnSpc>
            </a:pPr>
            <a:r>
              <a:rPr lang="en-US" sz="1333" dirty="0">
                <a:solidFill>
                  <a:srgbClr val="373737"/>
                </a:solidFill>
                <a:latin typeface="Poppins"/>
                <a:ea typeface="Poppins"/>
                <a:cs typeface="Poppins"/>
                <a:sym typeface="Poppins"/>
              </a:rPr>
              <a:t>We implemented attendance system which could be assigned manually by the moderator or automatically by the application to monitor students’ attendance. Then, we can use this while reporting final grades.</a:t>
            </a:r>
          </a:p>
        </p:txBody>
      </p:sp>
      <p:sp>
        <p:nvSpPr>
          <p:cNvPr id="33" name="TextBox 33"/>
          <p:cNvSpPr txBox="1"/>
          <p:nvPr/>
        </p:nvSpPr>
        <p:spPr>
          <a:xfrm>
            <a:off x="7962287" y="2034591"/>
            <a:ext cx="3289074" cy="753155"/>
          </a:xfrm>
          <a:prstGeom prst="rect">
            <a:avLst/>
          </a:prstGeom>
        </p:spPr>
        <p:txBody>
          <a:bodyPr lIns="0" tIns="0" rIns="0" bIns="0" rtlCol="0" anchor="t">
            <a:spAutoFit/>
          </a:bodyPr>
          <a:lstStyle/>
          <a:p>
            <a:pPr algn="just">
              <a:lnSpc>
                <a:spcPts val="2013"/>
              </a:lnSpc>
            </a:pPr>
            <a:r>
              <a:rPr lang="en-US" sz="1333" dirty="0">
                <a:solidFill>
                  <a:srgbClr val="373737"/>
                </a:solidFill>
                <a:latin typeface="Poppins"/>
                <a:ea typeface="Poppins"/>
                <a:cs typeface="Poppins"/>
                <a:sym typeface="Poppins"/>
              </a:rPr>
              <a:t>Instead of using a paper in a physical meeting or calling out students’ names in a virtual meeting.</a:t>
            </a:r>
          </a:p>
        </p:txBody>
      </p:sp>
      <p:sp>
        <p:nvSpPr>
          <p:cNvPr id="34" name="Freeform 34"/>
          <p:cNvSpPr/>
          <p:nvPr/>
        </p:nvSpPr>
        <p:spPr>
          <a:xfrm>
            <a:off x="11958610" y="2284335"/>
            <a:ext cx="407909" cy="852208"/>
          </a:xfrm>
          <a:custGeom>
            <a:avLst/>
            <a:gdLst/>
            <a:ahLst/>
            <a:cxnLst/>
            <a:rect l="l" t="t" r="r" b="b"/>
            <a:pathLst>
              <a:path w="611864" h="1278312">
                <a:moveTo>
                  <a:pt x="0" y="0"/>
                </a:moveTo>
                <a:lnTo>
                  <a:pt x="611864" y="0"/>
                </a:lnTo>
                <a:lnTo>
                  <a:pt x="611864" y="1278313"/>
                </a:lnTo>
                <a:lnTo>
                  <a:pt x="0" y="1278313"/>
                </a:lnTo>
                <a:lnTo>
                  <a:pt x="0" y="0"/>
                </a:lnTo>
                <a:close/>
              </a:path>
            </a:pathLst>
          </a:custGeom>
          <a:blipFill>
            <a:blip r:embed="rId3">
              <a:extLst>
                <a:ext uri="{96DAC541-7B7A-43D3-8B79-37D633B846F1}">
                  <asvg:svgBlip xmlns:asvg="http://schemas.microsoft.com/office/drawing/2016/SVG/main" r:embed="rId4"/>
                </a:ext>
              </a:extLst>
            </a:blip>
            <a:stretch>
              <a:fillRect r="-107354"/>
            </a:stretch>
          </a:blipFill>
        </p:spPr>
        <p:txBody>
          <a:bodyPr/>
          <a:lstStyle/>
          <a:p>
            <a:endParaRPr lang="en-US"/>
          </a:p>
        </p:txBody>
      </p:sp>
      <p:sp>
        <p:nvSpPr>
          <p:cNvPr id="35" name="Freeform 35"/>
          <p:cNvSpPr/>
          <p:nvPr/>
        </p:nvSpPr>
        <p:spPr>
          <a:xfrm>
            <a:off x="-97188" y="1385641"/>
            <a:ext cx="374215" cy="781815"/>
          </a:xfrm>
          <a:custGeom>
            <a:avLst/>
            <a:gdLst/>
            <a:ahLst/>
            <a:cxnLst/>
            <a:rect l="l" t="t" r="r" b="b"/>
            <a:pathLst>
              <a:path w="561323" h="1172722">
                <a:moveTo>
                  <a:pt x="0" y="0"/>
                </a:moveTo>
                <a:lnTo>
                  <a:pt x="561323" y="0"/>
                </a:lnTo>
                <a:lnTo>
                  <a:pt x="561323" y="1172723"/>
                </a:lnTo>
                <a:lnTo>
                  <a:pt x="0" y="1172723"/>
                </a:lnTo>
                <a:lnTo>
                  <a:pt x="0" y="0"/>
                </a:lnTo>
                <a:close/>
              </a:path>
            </a:pathLst>
          </a:custGeom>
          <a:blipFill>
            <a:blip r:embed="rId3">
              <a:extLst>
                <a:ext uri="{96DAC541-7B7A-43D3-8B79-37D633B846F1}">
                  <asvg:svgBlip xmlns:asvg="http://schemas.microsoft.com/office/drawing/2016/SVG/main" r:embed="rId4"/>
                </a:ext>
              </a:extLst>
            </a:blip>
            <a:stretch>
              <a:fillRect r="-107354"/>
            </a:stretch>
          </a:blipFill>
        </p:spPr>
        <p:txBody>
          <a:bodyPr/>
          <a:lstStyle/>
          <a:p>
            <a:endParaRPr lang="en-US"/>
          </a:p>
        </p:txBody>
      </p:sp>
      <p:sp>
        <p:nvSpPr>
          <p:cNvPr id="40" name="TextBox 41">
            <a:extLst>
              <a:ext uri="{FF2B5EF4-FFF2-40B4-BE49-F238E27FC236}">
                <a16:creationId xmlns:a16="http://schemas.microsoft.com/office/drawing/2014/main" id="{57CB2098-6D13-DE77-5127-7879A847360C}"/>
              </a:ext>
            </a:extLst>
          </p:cNvPr>
          <p:cNvSpPr txBox="1"/>
          <p:nvPr/>
        </p:nvSpPr>
        <p:spPr>
          <a:xfrm>
            <a:off x="1590935" y="650408"/>
            <a:ext cx="3362066" cy="206595"/>
          </a:xfrm>
          <a:prstGeom prst="rect">
            <a:avLst/>
          </a:prstGeom>
        </p:spPr>
        <p:txBody>
          <a:bodyPr wrap="square" lIns="0" tIns="0" rIns="0" bIns="0" rtlCol="0" anchor="t">
            <a:spAutoFit/>
          </a:bodyPr>
          <a:lstStyle/>
          <a:p>
            <a:pPr>
              <a:lnSpc>
                <a:spcPts val="1680"/>
              </a:lnSpc>
            </a:pPr>
            <a:r>
              <a:rPr lang="en-US" sz="1200" b="1" dirty="0">
                <a:solidFill>
                  <a:srgbClr val="504F4F"/>
                </a:solidFill>
                <a:latin typeface="Poppins Medium"/>
                <a:ea typeface="Poppins Medium"/>
                <a:cs typeface="Poppins Medium"/>
                <a:sym typeface="Poppins Medium"/>
              </a:rPr>
              <a:t>Attendance &amp; Reporting</a:t>
            </a:r>
          </a:p>
        </p:txBody>
      </p:sp>
      <p:grpSp>
        <p:nvGrpSpPr>
          <p:cNvPr id="41" name="Group 40">
            <a:extLst>
              <a:ext uri="{FF2B5EF4-FFF2-40B4-BE49-F238E27FC236}">
                <a16:creationId xmlns:a16="http://schemas.microsoft.com/office/drawing/2014/main" id="{94D769BF-43ED-406B-129E-4637556CFDC9}"/>
              </a:ext>
            </a:extLst>
          </p:cNvPr>
          <p:cNvGrpSpPr/>
          <p:nvPr/>
        </p:nvGrpSpPr>
        <p:grpSpPr>
          <a:xfrm>
            <a:off x="1132039" y="617405"/>
            <a:ext cx="339686" cy="321278"/>
            <a:chOff x="1132039" y="617405"/>
            <a:chExt cx="339686" cy="321278"/>
          </a:xfrm>
        </p:grpSpPr>
        <p:grpSp>
          <p:nvGrpSpPr>
            <p:cNvPr id="42" name="Group 9">
              <a:extLst>
                <a:ext uri="{FF2B5EF4-FFF2-40B4-BE49-F238E27FC236}">
                  <a16:creationId xmlns:a16="http://schemas.microsoft.com/office/drawing/2014/main" id="{D9225CF0-E155-BF93-9997-D2AB9A43D6B4}"/>
                </a:ext>
              </a:extLst>
            </p:cNvPr>
            <p:cNvGrpSpPr/>
            <p:nvPr/>
          </p:nvGrpSpPr>
          <p:grpSpPr>
            <a:xfrm rot="-5400000">
              <a:off x="1209105" y="676062"/>
              <a:ext cx="252904" cy="272337"/>
              <a:chOff x="0" y="0"/>
              <a:chExt cx="1133007" cy="1220063"/>
            </a:xfrm>
          </p:grpSpPr>
          <p:sp>
            <p:nvSpPr>
              <p:cNvPr id="46" name="Freeform 10">
                <a:extLst>
                  <a:ext uri="{FF2B5EF4-FFF2-40B4-BE49-F238E27FC236}">
                    <a16:creationId xmlns:a16="http://schemas.microsoft.com/office/drawing/2014/main" id="{E3C3315E-BF9B-4ABC-B038-B8A6ACC0136E}"/>
                  </a:ext>
                </a:extLst>
              </p:cNvPr>
              <p:cNvSpPr/>
              <p:nvPr/>
            </p:nvSpPr>
            <p:spPr>
              <a:xfrm>
                <a:off x="0" y="0"/>
                <a:ext cx="1133007" cy="1220063"/>
              </a:xfrm>
              <a:custGeom>
                <a:avLst/>
                <a:gdLst/>
                <a:ahLst/>
                <a:cxnLst/>
                <a:rect l="l" t="t" r="r" b="b"/>
                <a:pathLst>
                  <a:path w="1133007" h="1220063">
                    <a:moveTo>
                      <a:pt x="204080" y="0"/>
                    </a:moveTo>
                    <a:lnTo>
                      <a:pt x="928926" y="0"/>
                    </a:lnTo>
                    <a:cubicBezTo>
                      <a:pt x="1041637" y="0"/>
                      <a:pt x="1133007" y="91370"/>
                      <a:pt x="1133007" y="204080"/>
                    </a:cubicBezTo>
                    <a:lnTo>
                      <a:pt x="1133007" y="1015983"/>
                    </a:lnTo>
                    <a:cubicBezTo>
                      <a:pt x="1133007" y="1128693"/>
                      <a:pt x="1041637" y="1220063"/>
                      <a:pt x="928926" y="1220063"/>
                    </a:cubicBezTo>
                    <a:lnTo>
                      <a:pt x="204080" y="1220063"/>
                    </a:lnTo>
                    <a:cubicBezTo>
                      <a:pt x="91370" y="1220063"/>
                      <a:pt x="0" y="1128693"/>
                      <a:pt x="0" y="1015983"/>
                    </a:cubicBezTo>
                    <a:lnTo>
                      <a:pt x="0" y="204080"/>
                    </a:lnTo>
                    <a:cubicBezTo>
                      <a:pt x="0" y="91370"/>
                      <a:pt x="91370" y="0"/>
                      <a:pt x="204080" y="0"/>
                    </a:cubicBezTo>
                    <a:close/>
                  </a:path>
                </a:pathLst>
              </a:custGeom>
              <a:gradFill rotWithShape="1">
                <a:gsLst>
                  <a:gs pos="0">
                    <a:srgbClr val="30C2B7">
                      <a:alpha val="100000"/>
                    </a:srgbClr>
                  </a:gs>
                  <a:gs pos="50000">
                    <a:srgbClr val="70E1A6">
                      <a:alpha val="100000"/>
                    </a:srgbClr>
                  </a:gs>
                  <a:gs pos="100000">
                    <a:srgbClr val="96EFC1">
                      <a:alpha val="100000"/>
                    </a:srgbClr>
                  </a:gs>
                </a:gsLst>
                <a:lin ang="2700000"/>
              </a:gradFill>
              <a:ln w="19050" cap="sq">
                <a:solidFill>
                  <a:srgbClr val="FFFFFF"/>
                </a:solidFill>
                <a:prstDash val="solid"/>
                <a:miter/>
              </a:ln>
            </p:spPr>
            <p:txBody>
              <a:bodyPr/>
              <a:lstStyle/>
              <a:p>
                <a:endParaRPr lang="en-US"/>
              </a:p>
            </p:txBody>
          </p:sp>
          <p:sp>
            <p:nvSpPr>
              <p:cNvPr id="47" name="TextBox 11">
                <a:extLst>
                  <a:ext uri="{FF2B5EF4-FFF2-40B4-BE49-F238E27FC236}">
                    <a16:creationId xmlns:a16="http://schemas.microsoft.com/office/drawing/2014/main" id="{38F4A908-58F8-0DFA-39CE-8322B883B366}"/>
                  </a:ext>
                </a:extLst>
              </p:cNvPr>
              <p:cNvSpPr txBox="1"/>
              <p:nvPr/>
            </p:nvSpPr>
            <p:spPr>
              <a:xfrm>
                <a:off x="0" y="-57150"/>
                <a:ext cx="1133007" cy="1277213"/>
              </a:xfrm>
              <a:prstGeom prst="rect">
                <a:avLst/>
              </a:prstGeom>
            </p:spPr>
            <p:txBody>
              <a:bodyPr lIns="33867" tIns="33867" rIns="33867" bIns="33867" rtlCol="0" anchor="ctr"/>
              <a:lstStyle/>
              <a:p>
                <a:pPr algn="ctr">
                  <a:lnSpc>
                    <a:spcPts val="1680"/>
                  </a:lnSpc>
                </a:pPr>
                <a:endParaRPr sz="1200"/>
              </a:p>
            </p:txBody>
          </p:sp>
        </p:grpSp>
        <p:grpSp>
          <p:nvGrpSpPr>
            <p:cNvPr id="43" name="Group 6">
              <a:extLst>
                <a:ext uri="{FF2B5EF4-FFF2-40B4-BE49-F238E27FC236}">
                  <a16:creationId xmlns:a16="http://schemas.microsoft.com/office/drawing/2014/main" id="{1D990505-0BE5-9EBF-57FF-63BA4274ADD8}"/>
                </a:ext>
              </a:extLst>
            </p:cNvPr>
            <p:cNvGrpSpPr/>
            <p:nvPr/>
          </p:nvGrpSpPr>
          <p:grpSpPr>
            <a:xfrm rot="-5400000">
              <a:off x="1141756" y="607688"/>
              <a:ext cx="252904" cy="272337"/>
              <a:chOff x="0" y="0"/>
              <a:chExt cx="1133007" cy="1220063"/>
            </a:xfrm>
          </p:grpSpPr>
          <p:sp>
            <p:nvSpPr>
              <p:cNvPr id="44" name="Freeform 7">
                <a:extLst>
                  <a:ext uri="{FF2B5EF4-FFF2-40B4-BE49-F238E27FC236}">
                    <a16:creationId xmlns:a16="http://schemas.microsoft.com/office/drawing/2014/main" id="{3BA9DFE7-556E-95EA-C699-3F942CB6C029}"/>
                  </a:ext>
                </a:extLst>
              </p:cNvPr>
              <p:cNvSpPr/>
              <p:nvPr/>
            </p:nvSpPr>
            <p:spPr>
              <a:xfrm>
                <a:off x="0" y="0"/>
                <a:ext cx="1133007" cy="1220063"/>
              </a:xfrm>
              <a:custGeom>
                <a:avLst/>
                <a:gdLst/>
                <a:ahLst/>
                <a:cxnLst/>
                <a:rect l="l" t="t" r="r" b="b"/>
                <a:pathLst>
                  <a:path w="1133007" h="1220063">
                    <a:moveTo>
                      <a:pt x="204080" y="0"/>
                    </a:moveTo>
                    <a:lnTo>
                      <a:pt x="928926" y="0"/>
                    </a:lnTo>
                    <a:cubicBezTo>
                      <a:pt x="1041637" y="0"/>
                      <a:pt x="1133007" y="91370"/>
                      <a:pt x="1133007" y="204080"/>
                    </a:cubicBezTo>
                    <a:lnTo>
                      <a:pt x="1133007" y="1015983"/>
                    </a:lnTo>
                    <a:cubicBezTo>
                      <a:pt x="1133007" y="1128693"/>
                      <a:pt x="1041637" y="1220063"/>
                      <a:pt x="928926" y="1220063"/>
                    </a:cubicBezTo>
                    <a:lnTo>
                      <a:pt x="204080" y="1220063"/>
                    </a:lnTo>
                    <a:cubicBezTo>
                      <a:pt x="91370" y="1220063"/>
                      <a:pt x="0" y="1128693"/>
                      <a:pt x="0" y="1015983"/>
                    </a:cubicBezTo>
                    <a:lnTo>
                      <a:pt x="0" y="204080"/>
                    </a:lnTo>
                    <a:cubicBezTo>
                      <a:pt x="0" y="91370"/>
                      <a:pt x="91370" y="0"/>
                      <a:pt x="204080" y="0"/>
                    </a:cubicBezTo>
                    <a:close/>
                  </a:path>
                </a:pathLst>
              </a:custGeom>
              <a:gradFill rotWithShape="1">
                <a:gsLst>
                  <a:gs pos="0">
                    <a:srgbClr val="30C2B7">
                      <a:alpha val="100000"/>
                    </a:srgbClr>
                  </a:gs>
                  <a:gs pos="50000">
                    <a:srgbClr val="70E1A6">
                      <a:alpha val="100000"/>
                    </a:srgbClr>
                  </a:gs>
                  <a:gs pos="100000">
                    <a:srgbClr val="96EFC1">
                      <a:alpha val="100000"/>
                    </a:srgbClr>
                  </a:gs>
                </a:gsLst>
                <a:lin ang="2700000"/>
              </a:gradFill>
              <a:ln w="19050" cap="sq">
                <a:solidFill>
                  <a:srgbClr val="FFFFFF"/>
                </a:solidFill>
                <a:prstDash val="solid"/>
                <a:miter/>
              </a:ln>
            </p:spPr>
            <p:txBody>
              <a:bodyPr/>
              <a:lstStyle/>
              <a:p>
                <a:endParaRPr lang="en-US"/>
              </a:p>
            </p:txBody>
          </p:sp>
          <p:sp>
            <p:nvSpPr>
              <p:cNvPr id="45" name="TextBox 8">
                <a:extLst>
                  <a:ext uri="{FF2B5EF4-FFF2-40B4-BE49-F238E27FC236}">
                    <a16:creationId xmlns:a16="http://schemas.microsoft.com/office/drawing/2014/main" id="{5057CE6D-0091-C407-622B-1852C4C412DB}"/>
                  </a:ext>
                </a:extLst>
              </p:cNvPr>
              <p:cNvSpPr txBox="1"/>
              <p:nvPr/>
            </p:nvSpPr>
            <p:spPr>
              <a:xfrm>
                <a:off x="0" y="-57150"/>
                <a:ext cx="1133007" cy="1277213"/>
              </a:xfrm>
              <a:prstGeom prst="rect">
                <a:avLst/>
              </a:prstGeom>
            </p:spPr>
            <p:txBody>
              <a:bodyPr lIns="33867" tIns="33867" rIns="33867" bIns="33867" rtlCol="0" anchor="ctr"/>
              <a:lstStyle/>
              <a:p>
                <a:pPr algn="ctr">
                  <a:lnSpc>
                    <a:spcPts val="1680"/>
                  </a:lnSpc>
                </a:pPr>
                <a:endParaRPr sz="1200"/>
              </a:p>
            </p:txBody>
          </p:sp>
        </p:grpSp>
      </p:grpSp>
    </p:spTree>
    <p:extLst>
      <p:ext uri="{BB962C8B-B14F-4D97-AF65-F5344CB8AC3E}">
        <p14:creationId xmlns:p14="http://schemas.microsoft.com/office/powerpoint/2010/main" val="16302561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643" r="-11643"/>
            </a:stretch>
          </a:blipFill>
        </p:spPr>
        <p:txBody>
          <a:bodyPr/>
          <a:lstStyle/>
          <a:p>
            <a:endParaRPr lang="en-US" dirty="0"/>
          </a:p>
        </p:txBody>
      </p:sp>
      <p:pic>
        <p:nvPicPr>
          <p:cNvPr id="27" name="Picture 26">
            <a:extLst>
              <a:ext uri="{FF2B5EF4-FFF2-40B4-BE49-F238E27FC236}">
                <a16:creationId xmlns:a16="http://schemas.microsoft.com/office/drawing/2014/main" id="{89B9C3F6-D7C1-F079-EDD7-4CBE0C7019D1}"/>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3" name="Freeform 3"/>
          <p:cNvSpPr/>
          <p:nvPr/>
        </p:nvSpPr>
        <p:spPr>
          <a:xfrm>
            <a:off x="0" y="1524750"/>
            <a:ext cx="178910" cy="373781"/>
          </a:xfrm>
          <a:custGeom>
            <a:avLst/>
            <a:gdLst/>
            <a:ahLst/>
            <a:cxnLst/>
            <a:rect l="l" t="t" r="r" b="b"/>
            <a:pathLst>
              <a:path w="268365" h="560671">
                <a:moveTo>
                  <a:pt x="0" y="0"/>
                </a:moveTo>
                <a:lnTo>
                  <a:pt x="268365" y="0"/>
                </a:lnTo>
                <a:lnTo>
                  <a:pt x="268365" y="560671"/>
                </a:lnTo>
                <a:lnTo>
                  <a:pt x="0" y="560671"/>
                </a:lnTo>
                <a:lnTo>
                  <a:pt x="0" y="0"/>
                </a:lnTo>
                <a:close/>
              </a:path>
            </a:pathLst>
          </a:custGeom>
          <a:blipFill>
            <a:blip r:embed="rId4">
              <a:extLst>
                <a:ext uri="{96DAC541-7B7A-43D3-8B79-37D633B846F1}">
                  <asvg:svgBlip xmlns:asvg="http://schemas.microsoft.com/office/drawing/2016/SVG/main" r:embed="rId5"/>
                </a:ext>
              </a:extLst>
            </a:blip>
            <a:stretch>
              <a:fillRect r="-107354"/>
            </a:stretch>
          </a:blipFill>
        </p:spPr>
        <p:txBody>
          <a:bodyPr/>
          <a:lstStyle/>
          <a:p>
            <a:endParaRPr lang="en-US"/>
          </a:p>
        </p:txBody>
      </p:sp>
      <p:grpSp>
        <p:nvGrpSpPr>
          <p:cNvPr id="16" name="Group 16"/>
          <p:cNvGrpSpPr/>
          <p:nvPr/>
        </p:nvGrpSpPr>
        <p:grpSpPr>
          <a:xfrm rot="8281243">
            <a:off x="10929910" y="5765993"/>
            <a:ext cx="2057400" cy="205740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0" cap="sq">
              <a:gradFill>
                <a:gsLst>
                  <a:gs pos="0">
                    <a:srgbClr val="30C2B7">
                      <a:alpha val="100000"/>
                    </a:srgbClr>
                  </a:gs>
                  <a:gs pos="33333">
                    <a:srgbClr val="70E1A6">
                      <a:alpha val="100000"/>
                    </a:srgbClr>
                  </a:gs>
                  <a:gs pos="66667">
                    <a:srgbClr val="96EFC1">
                      <a:alpha val="100000"/>
                    </a:srgbClr>
                  </a:gs>
                  <a:gs pos="100000">
                    <a:srgbClr val="96EFC1">
                      <a:alpha val="9500"/>
                    </a:srgbClr>
                  </a:gs>
                </a:gsLst>
                <a:lin ang="2700000"/>
              </a:gradFill>
              <a:prstDash val="solid"/>
              <a:miter/>
            </a:ln>
          </p:spPr>
          <p:txBody>
            <a:bodyPr/>
            <a:lstStyle/>
            <a:p>
              <a:endParaRPr lang="en-US"/>
            </a:p>
          </p:txBody>
        </p:sp>
        <p:sp>
          <p:nvSpPr>
            <p:cNvPr id="18" name="TextBox 18"/>
            <p:cNvSpPr txBox="1"/>
            <p:nvPr/>
          </p:nvSpPr>
          <p:spPr>
            <a:xfrm>
              <a:off x="76200" y="19050"/>
              <a:ext cx="660400" cy="717550"/>
            </a:xfrm>
            <a:prstGeom prst="rect">
              <a:avLst/>
            </a:prstGeom>
          </p:spPr>
          <p:txBody>
            <a:bodyPr lIns="33867" tIns="33867" rIns="33867" bIns="33867" rtlCol="0" anchor="ctr"/>
            <a:lstStyle/>
            <a:p>
              <a:pPr algn="ctr">
                <a:lnSpc>
                  <a:spcPts val="1680"/>
                </a:lnSpc>
              </a:pPr>
              <a:endParaRPr sz="1200"/>
            </a:p>
          </p:txBody>
        </p:sp>
      </p:grpSp>
      <p:grpSp>
        <p:nvGrpSpPr>
          <p:cNvPr id="19" name="Group 19"/>
          <p:cNvGrpSpPr/>
          <p:nvPr/>
        </p:nvGrpSpPr>
        <p:grpSpPr>
          <a:xfrm rot="-5400000">
            <a:off x="-434468" y="5671099"/>
            <a:ext cx="1299014" cy="1647975"/>
            <a:chOff x="0" y="0"/>
            <a:chExt cx="513191" cy="651052"/>
          </a:xfrm>
        </p:grpSpPr>
        <p:sp>
          <p:nvSpPr>
            <p:cNvPr id="20" name="Freeform 20"/>
            <p:cNvSpPr/>
            <p:nvPr/>
          </p:nvSpPr>
          <p:spPr>
            <a:xfrm>
              <a:off x="0" y="0"/>
              <a:ext cx="513191" cy="651052"/>
            </a:xfrm>
            <a:custGeom>
              <a:avLst/>
              <a:gdLst/>
              <a:ahLst/>
              <a:cxnLst/>
              <a:rect l="l" t="t" r="r" b="b"/>
              <a:pathLst>
                <a:path w="513191" h="651052">
                  <a:moveTo>
                    <a:pt x="246340" y="0"/>
                  </a:moveTo>
                  <a:lnTo>
                    <a:pt x="266850" y="0"/>
                  </a:lnTo>
                  <a:cubicBezTo>
                    <a:pt x="332184" y="0"/>
                    <a:pt x="394841" y="25954"/>
                    <a:pt x="441039" y="72151"/>
                  </a:cubicBezTo>
                  <a:cubicBezTo>
                    <a:pt x="487237" y="118349"/>
                    <a:pt x="513191" y="181007"/>
                    <a:pt x="513191" y="246340"/>
                  </a:cubicBezTo>
                  <a:lnTo>
                    <a:pt x="513191" y="404712"/>
                  </a:lnTo>
                  <a:cubicBezTo>
                    <a:pt x="513191" y="470045"/>
                    <a:pt x="487237" y="532703"/>
                    <a:pt x="441039" y="578900"/>
                  </a:cubicBezTo>
                  <a:cubicBezTo>
                    <a:pt x="394841" y="625098"/>
                    <a:pt x="332184" y="651052"/>
                    <a:pt x="266850" y="651052"/>
                  </a:cubicBezTo>
                  <a:lnTo>
                    <a:pt x="246340" y="651052"/>
                  </a:lnTo>
                  <a:cubicBezTo>
                    <a:pt x="181007" y="651052"/>
                    <a:pt x="118349" y="625098"/>
                    <a:pt x="72151" y="578900"/>
                  </a:cubicBezTo>
                  <a:cubicBezTo>
                    <a:pt x="25954" y="532703"/>
                    <a:pt x="0" y="470045"/>
                    <a:pt x="0" y="404712"/>
                  </a:cubicBezTo>
                  <a:lnTo>
                    <a:pt x="0" y="246340"/>
                  </a:lnTo>
                  <a:cubicBezTo>
                    <a:pt x="0" y="181007"/>
                    <a:pt x="25954" y="118349"/>
                    <a:pt x="72151" y="72151"/>
                  </a:cubicBezTo>
                  <a:cubicBezTo>
                    <a:pt x="118349" y="25954"/>
                    <a:pt x="181007" y="0"/>
                    <a:pt x="246340" y="0"/>
                  </a:cubicBezTo>
                  <a:close/>
                </a:path>
              </a:pathLst>
            </a:custGeom>
            <a:gradFill rotWithShape="1">
              <a:gsLst>
                <a:gs pos="0">
                  <a:srgbClr val="30C2B7">
                    <a:alpha val="100000"/>
                  </a:srgbClr>
                </a:gs>
                <a:gs pos="33333">
                  <a:srgbClr val="70E1A6">
                    <a:alpha val="100000"/>
                  </a:srgbClr>
                </a:gs>
                <a:gs pos="66667">
                  <a:srgbClr val="96EFC1">
                    <a:alpha val="54000"/>
                  </a:srgbClr>
                </a:gs>
                <a:gs pos="100000">
                  <a:srgbClr val="96EFC1">
                    <a:alpha val="9500"/>
                  </a:srgbClr>
                </a:gs>
              </a:gsLst>
              <a:lin ang="2700000"/>
            </a:gradFill>
          </p:spPr>
          <p:txBody>
            <a:bodyPr/>
            <a:lstStyle/>
            <a:p>
              <a:endParaRPr lang="en-US"/>
            </a:p>
          </p:txBody>
        </p:sp>
        <p:sp>
          <p:nvSpPr>
            <p:cNvPr id="21" name="TextBox 21"/>
            <p:cNvSpPr txBox="1"/>
            <p:nvPr/>
          </p:nvSpPr>
          <p:spPr>
            <a:xfrm>
              <a:off x="0" y="-57150"/>
              <a:ext cx="513191" cy="708202"/>
            </a:xfrm>
            <a:prstGeom prst="rect">
              <a:avLst/>
            </a:prstGeom>
          </p:spPr>
          <p:txBody>
            <a:bodyPr lIns="33867" tIns="33867" rIns="33867" bIns="33867" rtlCol="0" anchor="ctr"/>
            <a:lstStyle/>
            <a:p>
              <a:pPr algn="ctr">
                <a:lnSpc>
                  <a:spcPts val="1680"/>
                </a:lnSpc>
              </a:pPr>
              <a:endParaRPr sz="1200"/>
            </a:p>
          </p:txBody>
        </p:sp>
      </p:grpSp>
      <p:sp>
        <p:nvSpPr>
          <p:cNvPr id="34" name="Freeform 34"/>
          <p:cNvSpPr/>
          <p:nvPr/>
        </p:nvSpPr>
        <p:spPr>
          <a:xfrm>
            <a:off x="11958610" y="2284335"/>
            <a:ext cx="407909" cy="852208"/>
          </a:xfrm>
          <a:custGeom>
            <a:avLst/>
            <a:gdLst/>
            <a:ahLst/>
            <a:cxnLst/>
            <a:rect l="l" t="t" r="r" b="b"/>
            <a:pathLst>
              <a:path w="611864" h="1278312">
                <a:moveTo>
                  <a:pt x="0" y="0"/>
                </a:moveTo>
                <a:lnTo>
                  <a:pt x="611864" y="0"/>
                </a:lnTo>
                <a:lnTo>
                  <a:pt x="611864" y="1278313"/>
                </a:lnTo>
                <a:lnTo>
                  <a:pt x="0" y="1278313"/>
                </a:lnTo>
                <a:lnTo>
                  <a:pt x="0" y="0"/>
                </a:lnTo>
                <a:close/>
              </a:path>
            </a:pathLst>
          </a:custGeom>
          <a:blipFill>
            <a:blip r:embed="rId4">
              <a:extLst>
                <a:ext uri="{96DAC541-7B7A-43D3-8B79-37D633B846F1}">
                  <asvg:svgBlip xmlns:asvg="http://schemas.microsoft.com/office/drawing/2016/SVG/main" r:embed="rId5"/>
                </a:ext>
              </a:extLst>
            </a:blip>
            <a:stretch>
              <a:fillRect r="-107354"/>
            </a:stretch>
          </a:blipFill>
        </p:spPr>
        <p:txBody>
          <a:bodyPr/>
          <a:lstStyle/>
          <a:p>
            <a:endParaRPr lang="en-US"/>
          </a:p>
        </p:txBody>
      </p:sp>
      <p:sp>
        <p:nvSpPr>
          <p:cNvPr id="35" name="Freeform 35"/>
          <p:cNvSpPr/>
          <p:nvPr/>
        </p:nvSpPr>
        <p:spPr>
          <a:xfrm>
            <a:off x="-97188" y="1385641"/>
            <a:ext cx="374215" cy="781815"/>
          </a:xfrm>
          <a:custGeom>
            <a:avLst/>
            <a:gdLst/>
            <a:ahLst/>
            <a:cxnLst/>
            <a:rect l="l" t="t" r="r" b="b"/>
            <a:pathLst>
              <a:path w="561323" h="1172722">
                <a:moveTo>
                  <a:pt x="0" y="0"/>
                </a:moveTo>
                <a:lnTo>
                  <a:pt x="561323" y="0"/>
                </a:lnTo>
                <a:lnTo>
                  <a:pt x="561323" y="1172723"/>
                </a:lnTo>
                <a:lnTo>
                  <a:pt x="0" y="1172723"/>
                </a:lnTo>
                <a:lnTo>
                  <a:pt x="0" y="0"/>
                </a:lnTo>
                <a:close/>
              </a:path>
            </a:pathLst>
          </a:custGeom>
          <a:blipFill>
            <a:blip r:embed="rId4">
              <a:extLst>
                <a:ext uri="{96DAC541-7B7A-43D3-8B79-37D633B846F1}">
                  <asvg:svgBlip xmlns:asvg="http://schemas.microsoft.com/office/drawing/2016/SVG/main" r:embed="rId5"/>
                </a:ext>
              </a:extLst>
            </a:blip>
            <a:stretch>
              <a:fillRect r="-107354"/>
            </a:stretch>
          </a:blipFill>
        </p:spPr>
        <p:txBody>
          <a:bodyPr/>
          <a:lstStyle/>
          <a:p>
            <a:endParaRPr lang="en-US"/>
          </a:p>
        </p:txBody>
      </p:sp>
      <p:sp>
        <p:nvSpPr>
          <p:cNvPr id="4" name="TextBox 41">
            <a:extLst>
              <a:ext uri="{FF2B5EF4-FFF2-40B4-BE49-F238E27FC236}">
                <a16:creationId xmlns:a16="http://schemas.microsoft.com/office/drawing/2014/main" id="{1E815F63-4AF1-A34E-0465-4F68D91BB7B1}"/>
              </a:ext>
            </a:extLst>
          </p:cNvPr>
          <p:cNvSpPr txBox="1"/>
          <p:nvPr/>
        </p:nvSpPr>
        <p:spPr>
          <a:xfrm>
            <a:off x="1590935" y="650408"/>
            <a:ext cx="3790690" cy="206595"/>
          </a:xfrm>
          <a:prstGeom prst="rect">
            <a:avLst/>
          </a:prstGeom>
        </p:spPr>
        <p:txBody>
          <a:bodyPr wrap="square" lIns="0" tIns="0" rIns="0" bIns="0" rtlCol="0" anchor="t">
            <a:spAutoFit/>
          </a:bodyPr>
          <a:lstStyle/>
          <a:p>
            <a:pPr>
              <a:lnSpc>
                <a:spcPts val="1680"/>
              </a:lnSpc>
            </a:pPr>
            <a:r>
              <a:rPr lang="en-US" sz="1200" b="1" dirty="0">
                <a:solidFill>
                  <a:schemeClr val="bg1"/>
                </a:solidFill>
                <a:latin typeface="Poppins Medium"/>
                <a:ea typeface="Poppins Medium"/>
                <a:cs typeface="Poppins Medium"/>
                <a:sym typeface="Poppins Medium"/>
              </a:rPr>
              <a:t>Attendance Management &amp; Reporting</a:t>
            </a:r>
          </a:p>
        </p:txBody>
      </p:sp>
      <p:grpSp>
        <p:nvGrpSpPr>
          <p:cNvPr id="5" name="Group 4">
            <a:extLst>
              <a:ext uri="{FF2B5EF4-FFF2-40B4-BE49-F238E27FC236}">
                <a16:creationId xmlns:a16="http://schemas.microsoft.com/office/drawing/2014/main" id="{F2249D23-620D-0FA8-2335-C9DAB1790C4B}"/>
              </a:ext>
            </a:extLst>
          </p:cNvPr>
          <p:cNvGrpSpPr/>
          <p:nvPr/>
        </p:nvGrpSpPr>
        <p:grpSpPr>
          <a:xfrm>
            <a:off x="1132039" y="617405"/>
            <a:ext cx="339686" cy="321278"/>
            <a:chOff x="1132039" y="617405"/>
            <a:chExt cx="339686" cy="321278"/>
          </a:xfrm>
        </p:grpSpPr>
        <p:grpSp>
          <p:nvGrpSpPr>
            <p:cNvPr id="6" name="Group 9">
              <a:extLst>
                <a:ext uri="{FF2B5EF4-FFF2-40B4-BE49-F238E27FC236}">
                  <a16:creationId xmlns:a16="http://schemas.microsoft.com/office/drawing/2014/main" id="{ED17FBC3-359C-807A-D145-2A86F7F592D6}"/>
                </a:ext>
              </a:extLst>
            </p:cNvPr>
            <p:cNvGrpSpPr/>
            <p:nvPr/>
          </p:nvGrpSpPr>
          <p:grpSpPr>
            <a:xfrm rot="-5400000">
              <a:off x="1209105" y="676062"/>
              <a:ext cx="252904" cy="272337"/>
              <a:chOff x="0" y="0"/>
              <a:chExt cx="1133007" cy="1220063"/>
            </a:xfrm>
          </p:grpSpPr>
          <p:sp>
            <p:nvSpPr>
              <p:cNvPr id="13" name="Freeform 10">
                <a:extLst>
                  <a:ext uri="{FF2B5EF4-FFF2-40B4-BE49-F238E27FC236}">
                    <a16:creationId xmlns:a16="http://schemas.microsoft.com/office/drawing/2014/main" id="{0136CC5C-718B-84F0-09EB-940F47BD2F7F}"/>
                  </a:ext>
                </a:extLst>
              </p:cNvPr>
              <p:cNvSpPr/>
              <p:nvPr/>
            </p:nvSpPr>
            <p:spPr>
              <a:xfrm>
                <a:off x="0" y="0"/>
                <a:ext cx="1133007" cy="1220063"/>
              </a:xfrm>
              <a:custGeom>
                <a:avLst/>
                <a:gdLst/>
                <a:ahLst/>
                <a:cxnLst/>
                <a:rect l="l" t="t" r="r" b="b"/>
                <a:pathLst>
                  <a:path w="1133007" h="1220063">
                    <a:moveTo>
                      <a:pt x="204080" y="0"/>
                    </a:moveTo>
                    <a:lnTo>
                      <a:pt x="928926" y="0"/>
                    </a:lnTo>
                    <a:cubicBezTo>
                      <a:pt x="1041637" y="0"/>
                      <a:pt x="1133007" y="91370"/>
                      <a:pt x="1133007" y="204080"/>
                    </a:cubicBezTo>
                    <a:lnTo>
                      <a:pt x="1133007" y="1015983"/>
                    </a:lnTo>
                    <a:cubicBezTo>
                      <a:pt x="1133007" y="1128693"/>
                      <a:pt x="1041637" y="1220063"/>
                      <a:pt x="928926" y="1220063"/>
                    </a:cubicBezTo>
                    <a:lnTo>
                      <a:pt x="204080" y="1220063"/>
                    </a:lnTo>
                    <a:cubicBezTo>
                      <a:pt x="91370" y="1220063"/>
                      <a:pt x="0" y="1128693"/>
                      <a:pt x="0" y="1015983"/>
                    </a:cubicBezTo>
                    <a:lnTo>
                      <a:pt x="0" y="204080"/>
                    </a:lnTo>
                    <a:cubicBezTo>
                      <a:pt x="0" y="91370"/>
                      <a:pt x="91370" y="0"/>
                      <a:pt x="204080" y="0"/>
                    </a:cubicBezTo>
                    <a:close/>
                  </a:path>
                </a:pathLst>
              </a:custGeom>
              <a:gradFill rotWithShape="1">
                <a:gsLst>
                  <a:gs pos="0">
                    <a:srgbClr val="30C2B7">
                      <a:alpha val="100000"/>
                    </a:srgbClr>
                  </a:gs>
                  <a:gs pos="50000">
                    <a:srgbClr val="70E1A6">
                      <a:alpha val="100000"/>
                    </a:srgbClr>
                  </a:gs>
                  <a:gs pos="100000">
                    <a:srgbClr val="96EFC1">
                      <a:alpha val="100000"/>
                    </a:srgbClr>
                  </a:gs>
                </a:gsLst>
                <a:lin ang="2700000"/>
              </a:gradFill>
              <a:ln w="19050" cap="sq">
                <a:solidFill>
                  <a:srgbClr val="FFFFFF"/>
                </a:solidFill>
                <a:prstDash val="solid"/>
                <a:miter/>
              </a:ln>
            </p:spPr>
            <p:txBody>
              <a:bodyPr/>
              <a:lstStyle/>
              <a:p>
                <a:endParaRPr lang="en-US"/>
              </a:p>
            </p:txBody>
          </p:sp>
          <p:sp>
            <p:nvSpPr>
              <p:cNvPr id="14" name="TextBox 11">
                <a:extLst>
                  <a:ext uri="{FF2B5EF4-FFF2-40B4-BE49-F238E27FC236}">
                    <a16:creationId xmlns:a16="http://schemas.microsoft.com/office/drawing/2014/main" id="{5A97BD5D-23D7-FA0F-15E3-137338E34CF3}"/>
                  </a:ext>
                </a:extLst>
              </p:cNvPr>
              <p:cNvSpPr txBox="1"/>
              <p:nvPr/>
            </p:nvSpPr>
            <p:spPr>
              <a:xfrm>
                <a:off x="0" y="-57150"/>
                <a:ext cx="1133007" cy="1277213"/>
              </a:xfrm>
              <a:prstGeom prst="rect">
                <a:avLst/>
              </a:prstGeom>
            </p:spPr>
            <p:txBody>
              <a:bodyPr lIns="33867" tIns="33867" rIns="33867" bIns="33867" rtlCol="0" anchor="ctr"/>
              <a:lstStyle/>
              <a:p>
                <a:pPr algn="ctr">
                  <a:lnSpc>
                    <a:spcPts val="1680"/>
                  </a:lnSpc>
                </a:pPr>
                <a:endParaRPr sz="1200"/>
              </a:p>
            </p:txBody>
          </p:sp>
        </p:grpSp>
        <p:grpSp>
          <p:nvGrpSpPr>
            <p:cNvPr id="8" name="Group 6">
              <a:extLst>
                <a:ext uri="{FF2B5EF4-FFF2-40B4-BE49-F238E27FC236}">
                  <a16:creationId xmlns:a16="http://schemas.microsoft.com/office/drawing/2014/main" id="{A82E972D-ED9D-EFD2-2382-B9C29DD2F394}"/>
                </a:ext>
              </a:extLst>
            </p:cNvPr>
            <p:cNvGrpSpPr/>
            <p:nvPr/>
          </p:nvGrpSpPr>
          <p:grpSpPr>
            <a:xfrm rot="-5400000">
              <a:off x="1141756" y="607688"/>
              <a:ext cx="252904" cy="272337"/>
              <a:chOff x="0" y="0"/>
              <a:chExt cx="1133007" cy="1220063"/>
            </a:xfrm>
          </p:grpSpPr>
          <p:sp>
            <p:nvSpPr>
              <p:cNvPr id="10" name="Freeform 7">
                <a:extLst>
                  <a:ext uri="{FF2B5EF4-FFF2-40B4-BE49-F238E27FC236}">
                    <a16:creationId xmlns:a16="http://schemas.microsoft.com/office/drawing/2014/main" id="{AD2D5F27-3426-5B65-75B2-E4D9BD7BA1E7}"/>
                  </a:ext>
                </a:extLst>
              </p:cNvPr>
              <p:cNvSpPr/>
              <p:nvPr/>
            </p:nvSpPr>
            <p:spPr>
              <a:xfrm>
                <a:off x="0" y="0"/>
                <a:ext cx="1133007" cy="1220063"/>
              </a:xfrm>
              <a:custGeom>
                <a:avLst/>
                <a:gdLst/>
                <a:ahLst/>
                <a:cxnLst/>
                <a:rect l="l" t="t" r="r" b="b"/>
                <a:pathLst>
                  <a:path w="1133007" h="1220063">
                    <a:moveTo>
                      <a:pt x="204080" y="0"/>
                    </a:moveTo>
                    <a:lnTo>
                      <a:pt x="928926" y="0"/>
                    </a:lnTo>
                    <a:cubicBezTo>
                      <a:pt x="1041637" y="0"/>
                      <a:pt x="1133007" y="91370"/>
                      <a:pt x="1133007" y="204080"/>
                    </a:cubicBezTo>
                    <a:lnTo>
                      <a:pt x="1133007" y="1015983"/>
                    </a:lnTo>
                    <a:cubicBezTo>
                      <a:pt x="1133007" y="1128693"/>
                      <a:pt x="1041637" y="1220063"/>
                      <a:pt x="928926" y="1220063"/>
                    </a:cubicBezTo>
                    <a:lnTo>
                      <a:pt x="204080" y="1220063"/>
                    </a:lnTo>
                    <a:cubicBezTo>
                      <a:pt x="91370" y="1220063"/>
                      <a:pt x="0" y="1128693"/>
                      <a:pt x="0" y="1015983"/>
                    </a:cubicBezTo>
                    <a:lnTo>
                      <a:pt x="0" y="204080"/>
                    </a:lnTo>
                    <a:cubicBezTo>
                      <a:pt x="0" y="91370"/>
                      <a:pt x="91370" y="0"/>
                      <a:pt x="204080" y="0"/>
                    </a:cubicBezTo>
                    <a:close/>
                  </a:path>
                </a:pathLst>
              </a:custGeom>
              <a:gradFill rotWithShape="1">
                <a:gsLst>
                  <a:gs pos="0">
                    <a:srgbClr val="30C2B7">
                      <a:alpha val="100000"/>
                    </a:srgbClr>
                  </a:gs>
                  <a:gs pos="50000">
                    <a:srgbClr val="70E1A6">
                      <a:alpha val="100000"/>
                    </a:srgbClr>
                  </a:gs>
                  <a:gs pos="100000">
                    <a:srgbClr val="96EFC1">
                      <a:alpha val="100000"/>
                    </a:srgbClr>
                  </a:gs>
                </a:gsLst>
                <a:lin ang="2700000"/>
              </a:gradFill>
              <a:ln w="19050" cap="sq">
                <a:solidFill>
                  <a:srgbClr val="FFFFFF"/>
                </a:solidFill>
                <a:prstDash val="solid"/>
                <a:miter/>
              </a:ln>
            </p:spPr>
            <p:txBody>
              <a:bodyPr/>
              <a:lstStyle/>
              <a:p>
                <a:endParaRPr lang="en-US"/>
              </a:p>
            </p:txBody>
          </p:sp>
          <p:sp>
            <p:nvSpPr>
              <p:cNvPr id="12" name="TextBox 8">
                <a:extLst>
                  <a:ext uri="{FF2B5EF4-FFF2-40B4-BE49-F238E27FC236}">
                    <a16:creationId xmlns:a16="http://schemas.microsoft.com/office/drawing/2014/main" id="{F6F4421C-C336-444F-5E9C-58208E23BE14}"/>
                  </a:ext>
                </a:extLst>
              </p:cNvPr>
              <p:cNvSpPr txBox="1"/>
              <p:nvPr/>
            </p:nvSpPr>
            <p:spPr>
              <a:xfrm>
                <a:off x="0" y="-57150"/>
                <a:ext cx="1133007" cy="1277213"/>
              </a:xfrm>
              <a:prstGeom prst="rect">
                <a:avLst/>
              </a:prstGeom>
            </p:spPr>
            <p:txBody>
              <a:bodyPr lIns="33867" tIns="33867" rIns="33867" bIns="33867" rtlCol="0" anchor="ctr"/>
              <a:lstStyle/>
              <a:p>
                <a:pPr algn="ctr">
                  <a:lnSpc>
                    <a:spcPts val="1680"/>
                  </a:lnSpc>
                </a:pPr>
                <a:endParaRPr sz="1200"/>
              </a:p>
            </p:txBody>
          </p:sp>
        </p:grpSp>
      </p:grpSp>
      <p:pic>
        <p:nvPicPr>
          <p:cNvPr id="9" name="Picture 8" descr="A screenshot of a computer&#10;&#10;Description automatically generated">
            <a:extLst>
              <a:ext uri="{FF2B5EF4-FFF2-40B4-BE49-F238E27FC236}">
                <a16:creationId xmlns:a16="http://schemas.microsoft.com/office/drawing/2014/main" id="{BA98F2B4-609E-C545-C008-5529D4ADEF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4756" y="1090606"/>
            <a:ext cx="2593181" cy="5762625"/>
          </a:xfrm>
          <a:prstGeom prst="rect">
            <a:avLst/>
          </a:prstGeom>
        </p:spPr>
      </p:pic>
      <p:pic>
        <p:nvPicPr>
          <p:cNvPr id="22" name="Picture 21" descr="A screenshot of a phone&#10;&#10;Description automatically generated">
            <a:extLst>
              <a:ext uri="{FF2B5EF4-FFF2-40B4-BE49-F238E27FC236}">
                <a16:creationId xmlns:a16="http://schemas.microsoft.com/office/drawing/2014/main" id="{85DB2D89-8F26-D16E-B781-B960296183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1307" y="1081068"/>
            <a:ext cx="2593181" cy="5762625"/>
          </a:xfrm>
          <a:prstGeom prst="rect">
            <a:avLst/>
          </a:prstGeom>
        </p:spPr>
      </p:pic>
      <p:pic>
        <p:nvPicPr>
          <p:cNvPr id="29" name="Picture 28">
            <a:extLst>
              <a:ext uri="{FF2B5EF4-FFF2-40B4-BE49-F238E27FC236}">
                <a16:creationId xmlns:a16="http://schemas.microsoft.com/office/drawing/2014/main" id="{6B33A5EA-991E-2271-EF7A-F3EB2A58E1BE}"/>
              </a:ext>
            </a:extLst>
          </p:cNvPr>
          <p:cNvPicPr>
            <a:picLocks noChangeAspect="1"/>
          </p:cNvPicPr>
          <p:nvPr/>
        </p:nvPicPr>
        <p:blipFill>
          <a:blip r:embed="rId8"/>
          <a:stretch>
            <a:fillRect/>
          </a:stretch>
        </p:blipFill>
        <p:spPr>
          <a:xfrm>
            <a:off x="6334468" y="2522897"/>
            <a:ext cx="5721000" cy="2876160"/>
          </a:xfrm>
          <a:prstGeom prst="rect">
            <a:avLst/>
          </a:prstGeom>
        </p:spPr>
      </p:pic>
    </p:spTree>
    <p:extLst>
      <p:ext uri="{BB962C8B-B14F-4D97-AF65-F5344CB8AC3E}">
        <p14:creationId xmlns:p14="http://schemas.microsoft.com/office/powerpoint/2010/main" val="423389119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643" r="-11643"/>
            </a:stretch>
          </a:blipFill>
        </p:spPr>
        <p:txBody>
          <a:bodyPr/>
          <a:lstStyle/>
          <a:p>
            <a:endParaRPr lang="en-US"/>
          </a:p>
        </p:txBody>
      </p:sp>
      <p:sp>
        <p:nvSpPr>
          <p:cNvPr id="3" name="Freeform 3"/>
          <p:cNvSpPr/>
          <p:nvPr/>
        </p:nvSpPr>
        <p:spPr>
          <a:xfrm>
            <a:off x="0" y="1524750"/>
            <a:ext cx="178910" cy="373781"/>
          </a:xfrm>
          <a:custGeom>
            <a:avLst/>
            <a:gdLst/>
            <a:ahLst/>
            <a:cxnLst/>
            <a:rect l="l" t="t" r="r" b="b"/>
            <a:pathLst>
              <a:path w="268365" h="560671">
                <a:moveTo>
                  <a:pt x="0" y="0"/>
                </a:moveTo>
                <a:lnTo>
                  <a:pt x="268365" y="0"/>
                </a:lnTo>
                <a:lnTo>
                  <a:pt x="268365" y="560671"/>
                </a:lnTo>
                <a:lnTo>
                  <a:pt x="0" y="560671"/>
                </a:lnTo>
                <a:lnTo>
                  <a:pt x="0" y="0"/>
                </a:lnTo>
                <a:close/>
              </a:path>
            </a:pathLst>
          </a:custGeom>
          <a:blipFill>
            <a:blip r:embed="rId3">
              <a:extLst>
                <a:ext uri="{96DAC541-7B7A-43D3-8B79-37D633B846F1}">
                  <asvg:svgBlip xmlns:asvg="http://schemas.microsoft.com/office/drawing/2016/SVG/main" r:embed="rId4"/>
                </a:ext>
              </a:extLst>
            </a:blip>
            <a:stretch>
              <a:fillRect r="-107354"/>
            </a:stretch>
          </a:blipFill>
        </p:spPr>
        <p:txBody>
          <a:bodyPr/>
          <a:lstStyle/>
          <a:p>
            <a:endParaRPr lang="en-US"/>
          </a:p>
        </p:txBody>
      </p:sp>
      <p:grpSp>
        <p:nvGrpSpPr>
          <p:cNvPr id="13" name="Group 13"/>
          <p:cNvGrpSpPr>
            <a:grpSpLocks noChangeAspect="1"/>
          </p:cNvGrpSpPr>
          <p:nvPr/>
        </p:nvGrpSpPr>
        <p:grpSpPr>
          <a:xfrm>
            <a:off x="8830579" y="1524750"/>
            <a:ext cx="2374231" cy="2374231"/>
            <a:chOff x="0" y="0"/>
            <a:chExt cx="6350000" cy="6350000"/>
          </a:xfrm>
        </p:grpSpPr>
        <p:sp>
          <p:nvSpPr>
            <p:cNvPr id="14" name="Freeform 14"/>
            <p:cNvSpPr/>
            <p:nvPr/>
          </p:nvSpPr>
          <p:spPr>
            <a:xfrm>
              <a:off x="0" y="0"/>
              <a:ext cx="6350000" cy="6350000"/>
            </a:xfrm>
            <a:custGeom>
              <a:avLst/>
              <a:gdLst/>
              <a:ahLst/>
              <a:cxnLst/>
              <a:rect l="l" t="t" r="r" b="b"/>
              <a:pathLst>
                <a:path w="6350000" h="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5"/>
              <a:stretch>
                <a:fillRect l="-25046" r="-25046"/>
              </a:stretch>
            </a:blipFill>
          </p:spPr>
          <p:txBody>
            <a:bodyPr/>
            <a:lstStyle/>
            <a:p>
              <a:endParaRPr lang="en-US"/>
            </a:p>
          </p:txBody>
        </p:sp>
      </p:grpSp>
      <p:grpSp>
        <p:nvGrpSpPr>
          <p:cNvPr id="15" name="Group 15"/>
          <p:cNvGrpSpPr>
            <a:grpSpLocks noChangeAspect="1"/>
          </p:cNvGrpSpPr>
          <p:nvPr/>
        </p:nvGrpSpPr>
        <p:grpSpPr>
          <a:xfrm>
            <a:off x="9606823" y="4297936"/>
            <a:ext cx="1373572" cy="1373572"/>
            <a:chOff x="0" y="0"/>
            <a:chExt cx="6350000" cy="6350000"/>
          </a:xfrm>
        </p:grpSpPr>
        <p:sp>
          <p:nvSpPr>
            <p:cNvPr id="16" name="Freeform 16"/>
            <p:cNvSpPr/>
            <p:nvPr/>
          </p:nvSpPr>
          <p:spPr>
            <a:xfrm>
              <a:off x="0" y="0"/>
              <a:ext cx="6350000" cy="6350000"/>
            </a:xfrm>
            <a:custGeom>
              <a:avLst/>
              <a:gdLst/>
              <a:ahLst/>
              <a:cxnLst/>
              <a:rect l="l" t="t" r="r" b="b"/>
              <a:pathLst>
                <a:path w="6350000" h="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6"/>
              <a:stretch>
                <a:fillRect l="-40293" r="-40293"/>
              </a:stretch>
            </a:blipFill>
          </p:spPr>
          <p:txBody>
            <a:bodyPr/>
            <a:lstStyle/>
            <a:p>
              <a:endParaRPr lang="en-US"/>
            </a:p>
          </p:txBody>
        </p:sp>
      </p:grpSp>
      <p:grpSp>
        <p:nvGrpSpPr>
          <p:cNvPr id="17" name="Group 17"/>
          <p:cNvGrpSpPr>
            <a:grpSpLocks noChangeAspect="1"/>
          </p:cNvGrpSpPr>
          <p:nvPr/>
        </p:nvGrpSpPr>
        <p:grpSpPr>
          <a:xfrm>
            <a:off x="7111944" y="1841898"/>
            <a:ext cx="1373572" cy="1373572"/>
            <a:chOff x="0" y="0"/>
            <a:chExt cx="6350000" cy="6350000"/>
          </a:xfrm>
        </p:grpSpPr>
        <p:sp>
          <p:nvSpPr>
            <p:cNvPr id="18" name="Freeform 18"/>
            <p:cNvSpPr/>
            <p:nvPr/>
          </p:nvSpPr>
          <p:spPr>
            <a:xfrm>
              <a:off x="0" y="0"/>
              <a:ext cx="6350000" cy="6350000"/>
            </a:xfrm>
            <a:custGeom>
              <a:avLst/>
              <a:gdLst/>
              <a:ahLst/>
              <a:cxnLst/>
              <a:rect l="l" t="t" r="r" b="b"/>
              <a:pathLst>
                <a:path w="6350000" h="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7"/>
              <a:stretch>
                <a:fillRect l="-25046" r="-25046"/>
              </a:stretch>
            </a:blipFill>
          </p:spPr>
          <p:txBody>
            <a:bodyPr/>
            <a:lstStyle/>
            <a:p>
              <a:endParaRPr lang="en-US"/>
            </a:p>
          </p:txBody>
        </p:sp>
      </p:grpSp>
      <p:grpSp>
        <p:nvGrpSpPr>
          <p:cNvPr id="19" name="Group 19"/>
          <p:cNvGrpSpPr/>
          <p:nvPr/>
        </p:nvGrpSpPr>
        <p:grpSpPr>
          <a:xfrm rot="5400000">
            <a:off x="6842237" y="3303093"/>
            <a:ext cx="2213175" cy="2572407"/>
            <a:chOff x="0" y="0"/>
            <a:chExt cx="1007054" cy="1170514"/>
          </a:xfrm>
        </p:grpSpPr>
        <p:sp>
          <p:nvSpPr>
            <p:cNvPr id="20" name="Freeform 20"/>
            <p:cNvSpPr/>
            <p:nvPr/>
          </p:nvSpPr>
          <p:spPr>
            <a:xfrm>
              <a:off x="0" y="0"/>
              <a:ext cx="1007054" cy="1170514"/>
            </a:xfrm>
            <a:custGeom>
              <a:avLst/>
              <a:gdLst/>
              <a:ahLst/>
              <a:cxnLst/>
              <a:rect l="l" t="t" r="r" b="b"/>
              <a:pathLst>
                <a:path w="1007054" h="1170514">
                  <a:moveTo>
                    <a:pt x="111939" y="0"/>
                  </a:moveTo>
                  <a:lnTo>
                    <a:pt x="895114" y="0"/>
                  </a:lnTo>
                  <a:cubicBezTo>
                    <a:pt x="956937" y="0"/>
                    <a:pt x="1007054" y="50117"/>
                    <a:pt x="1007054" y="111939"/>
                  </a:cubicBezTo>
                  <a:lnTo>
                    <a:pt x="1007054" y="1058575"/>
                  </a:lnTo>
                  <a:cubicBezTo>
                    <a:pt x="1007054" y="1120397"/>
                    <a:pt x="956937" y="1170514"/>
                    <a:pt x="895114" y="1170514"/>
                  </a:cubicBezTo>
                  <a:lnTo>
                    <a:pt x="111939" y="1170514"/>
                  </a:lnTo>
                  <a:cubicBezTo>
                    <a:pt x="50117" y="1170514"/>
                    <a:pt x="0" y="1120397"/>
                    <a:pt x="0" y="1058575"/>
                  </a:cubicBezTo>
                  <a:lnTo>
                    <a:pt x="0" y="111939"/>
                  </a:lnTo>
                  <a:cubicBezTo>
                    <a:pt x="0" y="50117"/>
                    <a:pt x="50117" y="0"/>
                    <a:pt x="111939" y="0"/>
                  </a:cubicBezTo>
                  <a:close/>
                </a:path>
              </a:pathLst>
            </a:custGeom>
            <a:gradFill rotWithShape="1">
              <a:gsLst>
                <a:gs pos="0">
                  <a:srgbClr val="30C2B7">
                    <a:alpha val="100000"/>
                  </a:srgbClr>
                </a:gs>
                <a:gs pos="50000">
                  <a:srgbClr val="70E1BF">
                    <a:alpha val="100000"/>
                  </a:srgbClr>
                </a:gs>
                <a:gs pos="100000">
                  <a:srgbClr val="96EFC1">
                    <a:alpha val="100000"/>
                  </a:srgbClr>
                </a:gs>
              </a:gsLst>
              <a:lin ang="2700000"/>
            </a:gradFill>
          </p:spPr>
          <p:txBody>
            <a:bodyPr/>
            <a:lstStyle/>
            <a:p>
              <a:endParaRPr lang="en-US"/>
            </a:p>
          </p:txBody>
        </p:sp>
        <p:sp>
          <p:nvSpPr>
            <p:cNvPr id="21" name="TextBox 21"/>
            <p:cNvSpPr txBox="1"/>
            <p:nvPr/>
          </p:nvSpPr>
          <p:spPr>
            <a:xfrm>
              <a:off x="0" y="-57150"/>
              <a:ext cx="1007054" cy="1227664"/>
            </a:xfrm>
            <a:prstGeom prst="rect">
              <a:avLst/>
            </a:prstGeom>
          </p:spPr>
          <p:txBody>
            <a:bodyPr lIns="33867" tIns="33867" rIns="33867" bIns="33867" rtlCol="0" anchor="ctr"/>
            <a:lstStyle/>
            <a:p>
              <a:pPr algn="ctr">
                <a:lnSpc>
                  <a:spcPts val="1680"/>
                </a:lnSpc>
              </a:pPr>
              <a:endParaRPr sz="1200"/>
            </a:p>
          </p:txBody>
        </p:sp>
      </p:grpSp>
      <p:sp>
        <p:nvSpPr>
          <p:cNvPr id="22" name="TextBox 22"/>
          <p:cNvSpPr txBox="1"/>
          <p:nvPr/>
        </p:nvSpPr>
        <p:spPr>
          <a:xfrm>
            <a:off x="1047261" y="2059781"/>
            <a:ext cx="5020931" cy="434221"/>
          </a:xfrm>
          <a:prstGeom prst="rect">
            <a:avLst/>
          </a:prstGeom>
        </p:spPr>
        <p:txBody>
          <a:bodyPr wrap="square" lIns="0" tIns="0" rIns="0" bIns="0" rtlCol="0" anchor="t">
            <a:spAutoFit/>
          </a:bodyPr>
          <a:lstStyle/>
          <a:p>
            <a:pPr>
              <a:lnSpc>
                <a:spcPts val="3239"/>
              </a:lnSpc>
            </a:pPr>
            <a:r>
              <a:rPr lang="en-US" sz="3522" b="1" dirty="0">
                <a:solidFill>
                  <a:srgbClr val="707070"/>
                </a:solidFill>
                <a:latin typeface="Poppins Bold"/>
                <a:ea typeface="Poppins Bold"/>
                <a:cs typeface="Poppins Bold"/>
                <a:sym typeface="Poppins Bold"/>
              </a:rPr>
              <a:t>By actively updating</a:t>
            </a:r>
          </a:p>
        </p:txBody>
      </p:sp>
      <p:sp>
        <p:nvSpPr>
          <p:cNvPr id="23" name="TextBox 23"/>
          <p:cNvSpPr txBox="1"/>
          <p:nvPr/>
        </p:nvSpPr>
        <p:spPr>
          <a:xfrm>
            <a:off x="1047260" y="2484521"/>
            <a:ext cx="4842735" cy="1366080"/>
          </a:xfrm>
          <a:prstGeom prst="rect">
            <a:avLst/>
          </a:prstGeom>
        </p:spPr>
        <p:txBody>
          <a:bodyPr lIns="0" tIns="0" rIns="0" bIns="0" rtlCol="0" anchor="t">
            <a:spAutoFit/>
          </a:bodyPr>
          <a:lstStyle/>
          <a:p>
            <a:pPr>
              <a:lnSpc>
                <a:spcPts val="5314"/>
              </a:lnSpc>
            </a:pPr>
            <a:r>
              <a:rPr lang="en-US" sz="4920" b="1" dirty="0">
                <a:solidFill>
                  <a:srgbClr val="259D84"/>
                </a:solidFill>
                <a:latin typeface="Poppins Bold"/>
                <a:ea typeface="Poppins Bold"/>
                <a:cs typeface="Poppins Bold"/>
                <a:sym typeface="Poppins Bold"/>
              </a:rPr>
              <a:t>Session Management</a:t>
            </a:r>
          </a:p>
        </p:txBody>
      </p:sp>
      <p:sp>
        <p:nvSpPr>
          <p:cNvPr id="24" name="TextBox 24"/>
          <p:cNvSpPr txBox="1"/>
          <p:nvPr/>
        </p:nvSpPr>
        <p:spPr>
          <a:xfrm>
            <a:off x="1039027" y="4438253"/>
            <a:ext cx="4540911" cy="961545"/>
          </a:xfrm>
          <a:prstGeom prst="rect">
            <a:avLst/>
          </a:prstGeom>
        </p:spPr>
        <p:txBody>
          <a:bodyPr lIns="0" tIns="0" rIns="0" bIns="0" rtlCol="0" anchor="t">
            <a:spAutoFit/>
          </a:bodyPr>
          <a:lstStyle/>
          <a:p>
            <a:pPr algn="just">
              <a:lnSpc>
                <a:spcPts val="1867"/>
              </a:lnSpc>
            </a:pPr>
            <a:r>
              <a:rPr lang="en-US" sz="1333" dirty="0">
                <a:solidFill>
                  <a:srgbClr val="373737"/>
                </a:solidFill>
                <a:latin typeface="Poppins"/>
                <a:ea typeface="Poppins"/>
                <a:cs typeface="Poppins"/>
                <a:sym typeface="Poppins"/>
              </a:rPr>
              <a:t>Specially at the beginning of the initiative, students used to ask frequently about the place of the training, how to get there, the time of the session, the name of the session, etc.</a:t>
            </a:r>
          </a:p>
        </p:txBody>
      </p:sp>
      <p:sp>
        <p:nvSpPr>
          <p:cNvPr id="25" name="TextBox 25"/>
          <p:cNvSpPr txBox="1"/>
          <p:nvPr/>
        </p:nvSpPr>
        <p:spPr>
          <a:xfrm>
            <a:off x="1039027" y="1703028"/>
            <a:ext cx="4315909" cy="255326"/>
          </a:xfrm>
          <a:prstGeom prst="rect">
            <a:avLst/>
          </a:prstGeom>
        </p:spPr>
        <p:txBody>
          <a:bodyPr wrap="square" lIns="0" tIns="0" rIns="0" bIns="0" rtlCol="0" anchor="t">
            <a:spAutoFit/>
          </a:bodyPr>
          <a:lstStyle/>
          <a:p>
            <a:pPr>
              <a:lnSpc>
                <a:spcPts val="2079"/>
              </a:lnSpc>
              <a:spcBef>
                <a:spcPct val="0"/>
              </a:spcBef>
            </a:pPr>
            <a:r>
              <a:rPr lang="en-US" sz="1485" b="1" spc="114" dirty="0">
                <a:solidFill>
                  <a:srgbClr val="373737"/>
                </a:solidFill>
                <a:latin typeface="Poppins Medium"/>
                <a:ea typeface="Poppins Medium"/>
                <a:cs typeface="Poppins Medium"/>
                <a:sym typeface="Poppins Medium"/>
              </a:rPr>
              <a:t>MANAGE YOUR RESOURCES AND PLACES</a:t>
            </a:r>
          </a:p>
        </p:txBody>
      </p:sp>
      <p:sp>
        <p:nvSpPr>
          <p:cNvPr id="31" name="TextBox 31"/>
          <p:cNvSpPr txBox="1"/>
          <p:nvPr/>
        </p:nvSpPr>
        <p:spPr>
          <a:xfrm>
            <a:off x="6874603" y="3839319"/>
            <a:ext cx="2148443" cy="1299074"/>
          </a:xfrm>
          <a:prstGeom prst="rect">
            <a:avLst/>
          </a:prstGeom>
        </p:spPr>
        <p:txBody>
          <a:bodyPr lIns="0" tIns="0" rIns="0" bIns="0" rtlCol="0" anchor="t">
            <a:spAutoFit/>
          </a:bodyPr>
          <a:lstStyle/>
          <a:p>
            <a:pPr algn="ctr">
              <a:lnSpc>
                <a:spcPts val="1659"/>
              </a:lnSpc>
            </a:pPr>
            <a:r>
              <a:rPr lang="en-US" sz="1267" dirty="0">
                <a:solidFill>
                  <a:srgbClr val="373737"/>
                </a:solidFill>
                <a:latin typeface="Poppins"/>
                <a:ea typeface="Poppins"/>
                <a:cs typeface="Poppins"/>
                <a:sym typeface="Poppins"/>
              </a:rPr>
              <a:t>We made a section to answer all of these questions which is updated frequently by the moderator of the training company.</a:t>
            </a:r>
          </a:p>
        </p:txBody>
      </p:sp>
      <p:grpSp>
        <p:nvGrpSpPr>
          <p:cNvPr id="32" name="Group 32"/>
          <p:cNvGrpSpPr/>
          <p:nvPr/>
        </p:nvGrpSpPr>
        <p:grpSpPr>
          <a:xfrm rot="8281243">
            <a:off x="10929910" y="5765993"/>
            <a:ext cx="2057400" cy="2057400"/>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0" cap="sq">
              <a:gradFill>
                <a:gsLst>
                  <a:gs pos="0">
                    <a:srgbClr val="30C2B7">
                      <a:alpha val="100000"/>
                    </a:srgbClr>
                  </a:gs>
                  <a:gs pos="33333">
                    <a:srgbClr val="70E1A6">
                      <a:alpha val="100000"/>
                    </a:srgbClr>
                  </a:gs>
                  <a:gs pos="66667">
                    <a:srgbClr val="96EFC1">
                      <a:alpha val="100000"/>
                    </a:srgbClr>
                  </a:gs>
                  <a:gs pos="100000">
                    <a:srgbClr val="96EFC1">
                      <a:alpha val="9500"/>
                    </a:srgbClr>
                  </a:gs>
                </a:gsLst>
                <a:lin ang="2700000"/>
              </a:gradFill>
              <a:prstDash val="solid"/>
              <a:miter/>
            </a:ln>
          </p:spPr>
          <p:txBody>
            <a:bodyPr/>
            <a:lstStyle/>
            <a:p>
              <a:endParaRPr lang="en-US"/>
            </a:p>
          </p:txBody>
        </p:sp>
        <p:sp>
          <p:nvSpPr>
            <p:cNvPr id="34" name="TextBox 34"/>
            <p:cNvSpPr txBox="1"/>
            <p:nvPr/>
          </p:nvSpPr>
          <p:spPr>
            <a:xfrm>
              <a:off x="76200" y="19050"/>
              <a:ext cx="660400" cy="717550"/>
            </a:xfrm>
            <a:prstGeom prst="rect">
              <a:avLst/>
            </a:prstGeom>
          </p:spPr>
          <p:txBody>
            <a:bodyPr lIns="33867" tIns="33867" rIns="33867" bIns="33867" rtlCol="0" anchor="ctr"/>
            <a:lstStyle/>
            <a:p>
              <a:pPr algn="ctr">
                <a:lnSpc>
                  <a:spcPts val="1680"/>
                </a:lnSpc>
              </a:pPr>
              <a:endParaRPr sz="1200"/>
            </a:p>
          </p:txBody>
        </p:sp>
      </p:grpSp>
      <p:grpSp>
        <p:nvGrpSpPr>
          <p:cNvPr id="35" name="Group 35"/>
          <p:cNvGrpSpPr/>
          <p:nvPr/>
        </p:nvGrpSpPr>
        <p:grpSpPr>
          <a:xfrm rot="-5400000">
            <a:off x="-434468" y="5671099"/>
            <a:ext cx="1299014" cy="1647975"/>
            <a:chOff x="0" y="0"/>
            <a:chExt cx="513191" cy="651052"/>
          </a:xfrm>
        </p:grpSpPr>
        <p:sp>
          <p:nvSpPr>
            <p:cNvPr id="36" name="Freeform 36"/>
            <p:cNvSpPr/>
            <p:nvPr/>
          </p:nvSpPr>
          <p:spPr>
            <a:xfrm>
              <a:off x="0" y="0"/>
              <a:ext cx="513191" cy="651052"/>
            </a:xfrm>
            <a:custGeom>
              <a:avLst/>
              <a:gdLst/>
              <a:ahLst/>
              <a:cxnLst/>
              <a:rect l="l" t="t" r="r" b="b"/>
              <a:pathLst>
                <a:path w="513191" h="651052">
                  <a:moveTo>
                    <a:pt x="246340" y="0"/>
                  </a:moveTo>
                  <a:lnTo>
                    <a:pt x="266850" y="0"/>
                  </a:lnTo>
                  <a:cubicBezTo>
                    <a:pt x="332184" y="0"/>
                    <a:pt x="394841" y="25954"/>
                    <a:pt x="441039" y="72151"/>
                  </a:cubicBezTo>
                  <a:cubicBezTo>
                    <a:pt x="487237" y="118349"/>
                    <a:pt x="513191" y="181007"/>
                    <a:pt x="513191" y="246340"/>
                  </a:cubicBezTo>
                  <a:lnTo>
                    <a:pt x="513191" y="404712"/>
                  </a:lnTo>
                  <a:cubicBezTo>
                    <a:pt x="513191" y="470045"/>
                    <a:pt x="487237" y="532703"/>
                    <a:pt x="441039" y="578900"/>
                  </a:cubicBezTo>
                  <a:cubicBezTo>
                    <a:pt x="394841" y="625098"/>
                    <a:pt x="332184" y="651052"/>
                    <a:pt x="266850" y="651052"/>
                  </a:cubicBezTo>
                  <a:lnTo>
                    <a:pt x="246340" y="651052"/>
                  </a:lnTo>
                  <a:cubicBezTo>
                    <a:pt x="181007" y="651052"/>
                    <a:pt x="118349" y="625098"/>
                    <a:pt x="72151" y="578900"/>
                  </a:cubicBezTo>
                  <a:cubicBezTo>
                    <a:pt x="25954" y="532703"/>
                    <a:pt x="0" y="470045"/>
                    <a:pt x="0" y="404712"/>
                  </a:cubicBezTo>
                  <a:lnTo>
                    <a:pt x="0" y="246340"/>
                  </a:lnTo>
                  <a:cubicBezTo>
                    <a:pt x="0" y="181007"/>
                    <a:pt x="25954" y="118349"/>
                    <a:pt x="72151" y="72151"/>
                  </a:cubicBezTo>
                  <a:cubicBezTo>
                    <a:pt x="118349" y="25954"/>
                    <a:pt x="181007" y="0"/>
                    <a:pt x="246340" y="0"/>
                  </a:cubicBezTo>
                  <a:close/>
                </a:path>
              </a:pathLst>
            </a:custGeom>
            <a:gradFill rotWithShape="1">
              <a:gsLst>
                <a:gs pos="0">
                  <a:srgbClr val="30C2B7">
                    <a:alpha val="100000"/>
                  </a:srgbClr>
                </a:gs>
                <a:gs pos="33333">
                  <a:srgbClr val="70E1A6">
                    <a:alpha val="100000"/>
                  </a:srgbClr>
                </a:gs>
                <a:gs pos="66667">
                  <a:srgbClr val="96EFC1">
                    <a:alpha val="54000"/>
                  </a:srgbClr>
                </a:gs>
                <a:gs pos="100000">
                  <a:srgbClr val="96EFC1">
                    <a:alpha val="9500"/>
                  </a:srgbClr>
                </a:gs>
              </a:gsLst>
              <a:lin ang="2700000"/>
            </a:gradFill>
          </p:spPr>
          <p:txBody>
            <a:bodyPr/>
            <a:lstStyle/>
            <a:p>
              <a:endParaRPr lang="en-US"/>
            </a:p>
          </p:txBody>
        </p:sp>
        <p:sp>
          <p:nvSpPr>
            <p:cNvPr id="37" name="TextBox 37"/>
            <p:cNvSpPr txBox="1"/>
            <p:nvPr/>
          </p:nvSpPr>
          <p:spPr>
            <a:xfrm>
              <a:off x="0" y="-57150"/>
              <a:ext cx="513191" cy="708202"/>
            </a:xfrm>
            <a:prstGeom prst="rect">
              <a:avLst/>
            </a:prstGeom>
          </p:spPr>
          <p:txBody>
            <a:bodyPr lIns="33867" tIns="33867" rIns="33867" bIns="33867" rtlCol="0" anchor="ctr"/>
            <a:lstStyle/>
            <a:p>
              <a:pPr algn="ctr">
                <a:lnSpc>
                  <a:spcPts val="1680"/>
                </a:lnSpc>
              </a:pPr>
              <a:endParaRPr sz="1200"/>
            </a:p>
          </p:txBody>
        </p:sp>
      </p:grpSp>
      <p:sp>
        <p:nvSpPr>
          <p:cNvPr id="38" name="Freeform 38"/>
          <p:cNvSpPr/>
          <p:nvPr/>
        </p:nvSpPr>
        <p:spPr>
          <a:xfrm>
            <a:off x="11784091" y="3188576"/>
            <a:ext cx="407909" cy="852208"/>
          </a:xfrm>
          <a:custGeom>
            <a:avLst/>
            <a:gdLst/>
            <a:ahLst/>
            <a:cxnLst/>
            <a:rect l="l" t="t" r="r" b="b"/>
            <a:pathLst>
              <a:path w="611864" h="1278312">
                <a:moveTo>
                  <a:pt x="0" y="0"/>
                </a:moveTo>
                <a:lnTo>
                  <a:pt x="611864" y="0"/>
                </a:lnTo>
                <a:lnTo>
                  <a:pt x="611864" y="1278312"/>
                </a:lnTo>
                <a:lnTo>
                  <a:pt x="0" y="1278312"/>
                </a:lnTo>
                <a:lnTo>
                  <a:pt x="0" y="0"/>
                </a:lnTo>
                <a:close/>
              </a:path>
            </a:pathLst>
          </a:custGeom>
          <a:blipFill>
            <a:blip r:embed="rId3">
              <a:extLst>
                <a:ext uri="{96DAC541-7B7A-43D3-8B79-37D633B846F1}">
                  <asvg:svgBlip xmlns:asvg="http://schemas.microsoft.com/office/drawing/2016/SVG/main" r:embed="rId4"/>
                </a:ext>
              </a:extLst>
            </a:blip>
            <a:stretch>
              <a:fillRect r="-107354"/>
            </a:stretch>
          </a:blipFill>
        </p:spPr>
        <p:txBody>
          <a:bodyPr/>
          <a:lstStyle/>
          <a:p>
            <a:endParaRPr lang="en-US"/>
          </a:p>
        </p:txBody>
      </p:sp>
      <p:sp>
        <p:nvSpPr>
          <p:cNvPr id="39" name="Freeform 39"/>
          <p:cNvSpPr/>
          <p:nvPr/>
        </p:nvSpPr>
        <p:spPr>
          <a:xfrm>
            <a:off x="-97188" y="1385641"/>
            <a:ext cx="374215" cy="781815"/>
          </a:xfrm>
          <a:custGeom>
            <a:avLst/>
            <a:gdLst/>
            <a:ahLst/>
            <a:cxnLst/>
            <a:rect l="l" t="t" r="r" b="b"/>
            <a:pathLst>
              <a:path w="561323" h="1172722">
                <a:moveTo>
                  <a:pt x="0" y="0"/>
                </a:moveTo>
                <a:lnTo>
                  <a:pt x="561323" y="0"/>
                </a:lnTo>
                <a:lnTo>
                  <a:pt x="561323" y="1172723"/>
                </a:lnTo>
                <a:lnTo>
                  <a:pt x="0" y="1172723"/>
                </a:lnTo>
                <a:lnTo>
                  <a:pt x="0" y="0"/>
                </a:lnTo>
                <a:close/>
              </a:path>
            </a:pathLst>
          </a:custGeom>
          <a:blipFill>
            <a:blip r:embed="rId3">
              <a:extLst>
                <a:ext uri="{96DAC541-7B7A-43D3-8B79-37D633B846F1}">
                  <asvg:svgBlip xmlns:asvg="http://schemas.microsoft.com/office/drawing/2016/SVG/main" r:embed="rId4"/>
                </a:ext>
              </a:extLst>
            </a:blip>
            <a:stretch>
              <a:fillRect r="-107354"/>
            </a:stretch>
          </a:blipFill>
        </p:spPr>
        <p:txBody>
          <a:bodyPr/>
          <a:lstStyle/>
          <a:p>
            <a:endParaRPr lang="en-US"/>
          </a:p>
        </p:txBody>
      </p:sp>
      <p:sp>
        <p:nvSpPr>
          <p:cNvPr id="40" name="TextBox 41">
            <a:extLst>
              <a:ext uri="{FF2B5EF4-FFF2-40B4-BE49-F238E27FC236}">
                <a16:creationId xmlns:a16="http://schemas.microsoft.com/office/drawing/2014/main" id="{D87A9F50-74C5-E8C3-11C1-A1A7B637C964}"/>
              </a:ext>
            </a:extLst>
          </p:cNvPr>
          <p:cNvSpPr txBox="1"/>
          <p:nvPr/>
        </p:nvSpPr>
        <p:spPr>
          <a:xfrm>
            <a:off x="1590935" y="650408"/>
            <a:ext cx="3362066" cy="206595"/>
          </a:xfrm>
          <a:prstGeom prst="rect">
            <a:avLst/>
          </a:prstGeom>
        </p:spPr>
        <p:txBody>
          <a:bodyPr wrap="square" lIns="0" tIns="0" rIns="0" bIns="0" rtlCol="0" anchor="t">
            <a:spAutoFit/>
          </a:bodyPr>
          <a:lstStyle/>
          <a:p>
            <a:pPr>
              <a:lnSpc>
                <a:spcPts val="1680"/>
              </a:lnSpc>
            </a:pPr>
            <a:r>
              <a:rPr lang="en-US" sz="1200" b="1" dirty="0">
                <a:solidFill>
                  <a:srgbClr val="504F4F"/>
                </a:solidFill>
                <a:latin typeface="Poppins Medium"/>
                <a:ea typeface="Poppins Medium"/>
                <a:cs typeface="Poppins Medium"/>
                <a:sym typeface="Poppins Medium"/>
              </a:rPr>
              <a:t>Tracking System</a:t>
            </a:r>
          </a:p>
        </p:txBody>
      </p:sp>
      <p:grpSp>
        <p:nvGrpSpPr>
          <p:cNvPr id="41" name="Group 40">
            <a:extLst>
              <a:ext uri="{FF2B5EF4-FFF2-40B4-BE49-F238E27FC236}">
                <a16:creationId xmlns:a16="http://schemas.microsoft.com/office/drawing/2014/main" id="{DF793573-BCFA-5B49-23B7-1F62D6C14026}"/>
              </a:ext>
            </a:extLst>
          </p:cNvPr>
          <p:cNvGrpSpPr/>
          <p:nvPr/>
        </p:nvGrpSpPr>
        <p:grpSpPr>
          <a:xfrm>
            <a:off x="1132039" y="617405"/>
            <a:ext cx="339686" cy="321278"/>
            <a:chOff x="1132039" y="617405"/>
            <a:chExt cx="339686" cy="321278"/>
          </a:xfrm>
        </p:grpSpPr>
        <p:grpSp>
          <p:nvGrpSpPr>
            <p:cNvPr id="42" name="Group 9">
              <a:extLst>
                <a:ext uri="{FF2B5EF4-FFF2-40B4-BE49-F238E27FC236}">
                  <a16:creationId xmlns:a16="http://schemas.microsoft.com/office/drawing/2014/main" id="{6E2166B4-0529-3437-8611-508BBEB616BC}"/>
                </a:ext>
              </a:extLst>
            </p:cNvPr>
            <p:cNvGrpSpPr/>
            <p:nvPr/>
          </p:nvGrpSpPr>
          <p:grpSpPr>
            <a:xfrm rot="-5400000">
              <a:off x="1209105" y="676062"/>
              <a:ext cx="252904" cy="272337"/>
              <a:chOff x="0" y="0"/>
              <a:chExt cx="1133007" cy="1220063"/>
            </a:xfrm>
          </p:grpSpPr>
          <p:sp>
            <p:nvSpPr>
              <p:cNvPr id="46" name="Freeform 10">
                <a:extLst>
                  <a:ext uri="{FF2B5EF4-FFF2-40B4-BE49-F238E27FC236}">
                    <a16:creationId xmlns:a16="http://schemas.microsoft.com/office/drawing/2014/main" id="{8E0CA88E-5635-E7C4-5496-42BDE73ECA2A}"/>
                  </a:ext>
                </a:extLst>
              </p:cNvPr>
              <p:cNvSpPr/>
              <p:nvPr/>
            </p:nvSpPr>
            <p:spPr>
              <a:xfrm>
                <a:off x="0" y="0"/>
                <a:ext cx="1133007" cy="1220063"/>
              </a:xfrm>
              <a:custGeom>
                <a:avLst/>
                <a:gdLst/>
                <a:ahLst/>
                <a:cxnLst/>
                <a:rect l="l" t="t" r="r" b="b"/>
                <a:pathLst>
                  <a:path w="1133007" h="1220063">
                    <a:moveTo>
                      <a:pt x="204080" y="0"/>
                    </a:moveTo>
                    <a:lnTo>
                      <a:pt x="928926" y="0"/>
                    </a:lnTo>
                    <a:cubicBezTo>
                      <a:pt x="1041637" y="0"/>
                      <a:pt x="1133007" y="91370"/>
                      <a:pt x="1133007" y="204080"/>
                    </a:cubicBezTo>
                    <a:lnTo>
                      <a:pt x="1133007" y="1015983"/>
                    </a:lnTo>
                    <a:cubicBezTo>
                      <a:pt x="1133007" y="1128693"/>
                      <a:pt x="1041637" y="1220063"/>
                      <a:pt x="928926" y="1220063"/>
                    </a:cubicBezTo>
                    <a:lnTo>
                      <a:pt x="204080" y="1220063"/>
                    </a:lnTo>
                    <a:cubicBezTo>
                      <a:pt x="91370" y="1220063"/>
                      <a:pt x="0" y="1128693"/>
                      <a:pt x="0" y="1015983"/>
                    </a:cubicBezTo>
                    <a:lnTo>
                      <a:pt x="0" y="204080"/>
                    </a:lnTo>
                    <a:cubicBezTo>
                      <a:pt x="0" y="91370"/>
                      <a:pt x="91370" y="0"/>
                      <a:pt x="204080" y="0"/>
                    </a:cubicBezTo>
                    <a:close/>
                  </a:path>
                </a:pathLst>
              </a:custGeom>
              <a:gradFill rotWithShape="1">
                <a:gsLst>
                  <a:gs pos="0">
                    <a:srgbClr val="30C2B7">
                      <a:alpha val="100000"/>
                    </a:srgbClr>
                  </a:gs>
                  <a:gs pos="50000">
                    <a:srgbClr val="70E1A6">
                      <a:alpha val="100000"/>
                    </a:srgbClr>
                  </a:gs>
                  <a:gs pos="100000">
                    <a:srgbClr val="96EFC1">
                      <a:alpha val="100000"/>
                    </a:srgbClr>
                  </a:gs>
                </a:gsLst>
                <a:lin ang="2700000"/>
              </a:gradFill>
              <a:ln w="19050" cap="sq">
                <a:solidFill>
                  <a:srgbClr val="FFFFFF"/>
                </a:solidFill>
                <a:prstDash val="solid"/>
                <a:miter/>
              </a:ln>
            </p:spPr>
            <p:txBody>
              <a:bodyPr/>
              <a:lstStyle/>
              <a:p>
                <a:endParaRPr lang="en-US"/>
              </a:p>
            </p:txBody>
          </p:sp>
          <p:sp>
            <p:nvSpPr>
              <p:cNvPr id="47" name="TextBox 11">
                <a:extLst>
                  <a:ext uri="{FF2B5EF4-FFF2-40B4-BE49-F238E27FC236}">
                    <a16:creationId xmlns:a16="http://schemas.microsoft.com/office/drawing/2014/main" id="{A8FFA186-6EC2-1E10-7073-FA32B19C175B}"/>
                  </a:ext>
                </a:extLst>
              </p:cNvPr>
              <p:cNvSpPr txBox="1"/>
              <p:nvPr/>
            </p:nvSpPr>
            <p:spPr>
              <a:xfrm>
                <a:off x="0" y="-57150"/>
                <a:ext cx="1133007" cy="1277213"/>
              </a:xfrm>
              <a:prstGeom prst="rect">
                <a:avLst/>
              </a:prstGeom>
            </p:spPr>
            <p:txBody>
              <a:bodyPr lIns="33867" tIns="33867" rIns="33867" bIns="33867" rtlCol="0" anchor="ctr"/>
              <a:lstStyle/>
              <a:p>
                <a:pPr algn="ctr">
                  <a:lnSpc>
                    <a:spcPts val="1680"/>
                  </a:lnSpc>
                </a:pPr>
                <a:endParaRPr sz="1200"/>
              </a:p>
            </p:txBody>
          </p:sp>
        </p:grpSp>
        <p:grpSp>
          <p:nvGrpSpPr>
            <p:cNvPr id="43" name="Group 6">
              <a:extLst>
                <a:ext uri="{FF2B5EF4-FFF2-40B4-BE49-F238E27FC236}">
                  <a16:creationId xmlns:a16="http://schemas.microsoft.com/office/drawing/2014/main" id="{96683BB8-629B-4F5D-51C3-2231B951F093}"/>
                </a:ext>
              </a:extLst>
            </p:cNvPr>
            <p:cNvGrpSpPr/>
            <p:nvPr/>
          </p:nvGrpSpPr>
          <p:grpSpPr>
            <a:xfrm rot="-5400000">
              <a:off x="1141756" y="607688"/>
              <a:ext cx="252904" cy="272337"/>
              <a:chOff x="0" y="0"/>
              <a:chExt cx="1133007" cy="1220063"/>
            </a:xfrm>
          </p:grpSpPr>
          <p:sp>
            <p:nvSpPr>
              <p:cNvPr id="44" name="Freeform 7">
                <a:extLst>
                  <a:ext uri="{FF2B5EF4-FFF2-40B4-BE49-F238E27FC236}">
                    <a16:creationId xmlns:a16="http://schemas.microsoft.com/office/drawing/2014/main" id="{1D939C3C-192D-46A0-CA6D-69F3A8FEF66A}"/>
                  </a:ext>
                </a:extLst>
              </p:cNvPr>
              <p:cNvSpPr/>
              <p:nvPr/>
            </p:nvSpPr>
            <p:spPr>
              <a:xfrm>
                <a:off x="0" y="0"/>
                <a:ext cx="1133007" cy="1220063"/>
              </a:xfrm>
              <a:custGeom>
                <a:avLst/>
                <a:gdLst/>
                <a:ahLst/>
                <a:cxnLst/>
                <a:rect l="l" t="t" r="r" b="b"/>
                <a:pathLst>
                  <a:path w="1133007" h="1220063">
                    <a:moveTo>
                      <a:pt x="204080" y="0"/>
                    </a:moveTo>
                    <a:lnTo>
                      <a:pt x="928926" y="0"/>
                    </a:lnTo>
                    <a:cubicBezTo>
                      <a:pt x="1041637" y="0"/>
                      <a:pt x="1133007" y="91370"/>
                      <a:pt x="1133007" y="204080"/>
                    </a:cubicBezTo>
                    <a:lnTo>
                      <a:pt x="1133007" y="1015983"/>
                    </a:lnTo>
                    <a:cubicBezTo>
                      <a:pt x="1133007" y="1128693"/>
                      <a:pt x="1041637" y="1220063"/>
                      <a:pt x="928926" y="1220063"/>
                    </a:cubicBezTo>
                    <a:lnTo>
                      <a:pt x="204080" y="1220063"/>
                    </a:lnTo>
                    <a:cubicBezTo>
                      <a:pt x="91370" y="1220063"/>
                      <a:pt x="0" y="1128693"/>
                      <a:pt x="0" y="1015983"/>
                    </a:cubicBezTo>
                    <a:lnTo>
                      <a:pt x="0" y="204080"/>
                    </a:lnTo>
                    <a:cubicBezTo>
                      <a:pt x="0" y="91370"/>
                      <a:pt x="91370" y="0"/>
                      <a:pt x="204080" y="0"/>
                    </a:cubicBezTo>
                    <a:close/>
                  </a:path>
                </a:pathLst>
              </a:custGeom>
              <a:gradFill rotWithShape="1">
                <a:gsLst>
                  <a:gs pos="0">
                    <a:srgbClr val="30C2B7">
                      <a:alpha val="100000"/>
                    </a:srgbClr>
                  </a:gs>
                  <a:gs pos="50000">
                    <a:srgbClr val="70E1A6">
                      <a:alpha val="100000"/>
                    </a:srgbClr>
                  </a:gs>
                  <a:gs pos="100000">
                    <a:srgbClr val="96EFC1">
                      <a:alpha val="100000"/>
                    </a:srgbClr>
                  </a:gs>
                </a:gsLst>
                <a:lin ang="2700000"/>
              </a:gradFill>
              <a:ln w="19050" cap="sq">
                <a:solidFill>
                  <a:srgbClr val="FFFFFF"/>
                </a:solidFill>
                <a:prstDash val="solid"/>
                <a:miter/>
              </a:ln>
            </p:spPr>
            <p:txBody>
              <a:bodyPr/>
              <a:lstStyle/>
              <a:p>
                <a:endParaRPr lang="en-US"/>
              </a:p>
            </p:txBody>
          </p:sp>
          <p:sp>
            <p:nvSpPr>
              <p:cNvPr id="45" name="TextBox 8">
                <a:extLst>
                  <a:ext uri="{FF2B5EF4-FFF2-40B4-BE49-F238E27FC236}">
                    <a16:creationId xmlns:a16="http://schemas.microsoft.com/office/drawing/2014/main" id="{1A84CDA1-DCD5-05CC-E164-0E916DDD77B9}"/>
                  </a:ext>
                </a:extLst>
              </p:cNvPr>
              <p:cNvSpPr txBox="1"/>
              <p:nvPr/>
            </p:nvSpPr>
            <p:spPr>
              <a:xfrm>
                <a:off x="0" y="-57150"/>
                <a:ext cx="1133007" cy="1277213"/>
              </a:xfrm>
              <a:prstGeom prst="rect">
                <a:avLst/>
              </a:prstGeom>
            </p:spPr>
            <p:txBody>
              <a:bodyPr lIns="33867" tIns="33867" rIns="33867" bIns="33867" rtlCol="0" anchor="ctr"/>
              <a:lstStyle/>
              <a:p>
                <a:pPr algn="ctr">
                  <a:lnSpc>
                    <a:spcPts val="1680"/>
                  </a:lnSpc>
                </a:pPr>
                <a:endParaRPr sz="1200"/>
              </a:p>
            </p:txBody>
          </p:sp>
        </p:grpSp>
      </p:grpSp>
    </p:spTree>
    <p:extLst>
      <p:ext uri="{BB962C8B-B14F-4D97-AF65-F5344CB8AC3E}">
        <p14:creationId xmlns:p14="http://schemas.microsoft.com/office/powerpoint/2010/main" val="4207423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643" r="-11643"/>
            </a:stretch>
          </a:blipFill>
        </p:spPr>
        <p:txBody>
          <a:bodyPr/>
          <a:lstStyle/>
          <a:p>
            <a:endParaRPr lang="en-US" dirty="0"/>
          </a:p>
        </p:txBody>
      </p:sp>
      <p:pic>
        <p:nvPicPr>
          <p:cNvPr id="27" name="Picture 26">
            <a:extLst>
              <a:ext uri="{FF2B5EF4-FFF2-40B4-BE49-F238E27FC236}">
                <a16:creationId xmlns:a16="http://schemas.microsoft.com/office/drawing/2014/main" id="{89B9C3F6-D7C1-F079-EDD7-4CBE0C7019D1}"/>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3" name="Freeform 3"/>
          <p:cNvSpPr/>
          <p:nvPr/>
        </p:nvSpPr>
        <p:spPr>
          <a:xfrm>
            <a:off x="0" y="1524750"/>
            <a:ext cx="178910" cy="373781"/>
          </a:xfrm>
          <a:custGeom>
            <a:avLst/>
            <a:gdLst/>
            <a:ahLst/>
            <a:cxnLst/>
            <a:rect l="l" t="t" r="r" b="b"/>
            <a:pathLst>
              <a:path w="268365" h="560671">
                <a:moveTo>
                  <a:pt x="0" y="0"/>
                </a:moveTo>
                <a:lnTo>
                  <a:pt x="268365" y="0"/>
                </a:lnTo>
                <a:lnTo>
                  <a:pt x="268365" y="560671"/>
                </a:lnTo>
                <a:lnTo>
                  <a:pt x="0" y="560671"/>
                </a:lnTo>
                <a:lnTo>
                  <a:pt x="0" y="0"/>
                </a:lnTo>
                <a:close/>
              </a:path>
            </a:pathLst>
          </a:custGeom>
          <a:blipFill>
            <a:blip r:embed="rId4">
              <a:extLst>
                <a:ext uri="{96DAC541-7B7A-43D3-8B79-37D633B846F1}">
                  <asvg:svgBlip xmlns:asvg="http://schemas.microsoft.com/office/drawing/2016/SVG/main" r:embed="rId5"/>
                </a:ext>
              </a:extLst>
            </a:blip>
            <a:stretch>
              <a:fillRect r="-107354"/>
            </a:stretch>
          </a:blipFill>
        </p:spPr>
        <p:txBody>
          <a:bodyPr/>
          <a:lstStyle/>
          <a:p>
            <a:endParaRPr lang="en-US"/>
          </a:p>
        </p:txBody>
      </p:sp>
      <p:grpSp>
        <p:nvGrpSpPr>
          <p:cNvPr id="16" name="Group 16"/>
          <p:cNvGrpSpPr/>
          <p:nvPr/>
        </p:nvGrpSpPr>
        <p:grpSpPr>
          <a:xfrm rot="8281243">
            <a:off x="10929910" y="5765993"/>
            <a:ext cx="2057400" cy="205740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0" cap="sq">
              <a:gradFill>
                <a:gsLst>
                  <a:gs pos="0">
                    <a:srgbClr val="30C2B7">
                      <a:alpha val="100000"/>
                    </a:srgbClr>
                  </a:gs>
                  <a:gs pos="33333">
                    <a:srgbClr val="70E1A6">
                      <a:alpha val="100000"/>
                    </a:srgbClr>
                  </a:gs>
                  <a:gs pos="66667">
                    <a:srgbClr val="96EFC1">
                      <a:alpha val="100000"/>
                    </a:srgbClr>
                  </a:gs>
                  <a:gs pos="100000">
                    <a:srgbClr val="96EFC1">
                      <a:alpha val="9500"/>
                    </a:srgbClr>
                  </a:gs>
                </a:gsLst>
                <a:lin ang="2700000"/>
              </a:gradFill>
              <a:prstDash val="solid"/>
              <a:miter/>
            </a:ln>
          </p:spPr>
          <p:txBody>
            <a:bodyPr/>
            <a:lstStyle/>
            <a:p>
              <a:endParaRPr lang="en-US"/>
            </a:p>
          </p:txBody>
        </p:sp>
        <p:sp>
          <p:nvSpPr>
            <p:cNvPr id="18" name="TextBox 18"/>
            <p:cNvSpPr txBox="1"/>
            <p:nvPr/>
          </p:nvSpPr>
          <p:spPr>
            <a:xfrm>
              <a:off x="76200" y="19050"/>
              <a:ext cx="660400" cy="717550"/>
            </a:xfrm>
            <a:prstGeom prst="rect">
              <a:avLst/>
            </a:prstGeom>
          </p:spPr>
          <p:txBody>
            <a:bodyPr lIns="33867" tIns="33867" rIns="33867" bIns="33867" rtlCol="0" anchor="ctr"/>
            <a:lstStyle/>
            <a:p>
              <a:pPr algn="ctr">
                <a:lnSpc>
                  <a:spcPts val="1680"/>
                </a:lnSpc>
              </a:pPr>
              <a:endParaRPr sz="1200"/>
            </a:p>
          </p:txBody>
        </p:sp>
      </p:grpSp>
      <p:grpSp>
        <p:nvGrpSpPr>
          <p:cNvPr id="19" name="Group 19"/>
          <p:cNvGrpSpPr/>
          <p:nvPr/>
        </p:nvGrpSpPr>
        <p:grpSpPr>
          <a:xfrm rot="-5400000">
            <a:off x="-434468" y="5671099"/>
            <a:ext cx="1299014" cy="1647975"/>
            <a:chOff x="0" y="0"/>
            <a:chExt cx="513191" cy="651052"/>
          </a:xfrm>
        </p:grpSpPr>
        <p:sp>
          <p:nvSpPr>
            <p:cNvPr id="20" name="Freeform 20"/>
            <p:cNvSpPr/>
            <p:nvPr/>
          </p:nvSpPr>
          <p:spPr>
            <a:xfrm>
              <a:off x="0" y="0"/>
              <a:ext cx="513191" cy="651052"/>
            </a:xfrm>
            <a:custGeom>
              <a:avLst/>
              <a:gdLst/>
              <a:ahLst/>
              <a:cxnLst/>
              <a:rect l="l" t="t" r="r" b="b"/>
              <a:pathLst>
                <a:path w="513191" h="651052">
                  <a:moveTo>
                    <a:pt x="246340" y="0"/>
                  </a:moveTo>
                  <a:lnTo>
                    <a:pt x="266850" y="0"/>
                  </a:lnTo>
                  <a:cubicBezTo>
                    <a:pt x="332184" y="0"/>
                    <a:pt x="394841" y="25954"/>
                    <a:pt x="441039" y="72151"/>
                  </a:cubicBezTo>
                  <a:cubicBezTo>
                    <a:pt x="487237" y="118349"/>
                    <a:pt x="513191" y="181007"/>
                    <a:pt x="513191" y="246340"/>
                  </a:cubicBezTo>
                  <a:lnTo>
                    <a:pt x="513191" y="404712"/>
                  </a:lnTo>
                  <a:cubicBezTo>
                    <a:pt x="513191" y="470045"/>
                    <a:pt x="487237" y="532703"/>
                    <a:pt x="441039" y="578900"/>
                  </a:cubicBezTo>
                  <a:cubicBezTo>
                    <a:pt x="394841" y="625098"/>
                    <a:pt x="332184" y="651052"/>
                    <a:pt x="266850" y="651052"/>
                  </a:cubicBezTo>
                  <a:lnTo>
                    <a:pt x="246340" y="651052"/>
                  </a:lnTo>
                  <a:cubicBezTo>
                    <a:pt x="181007" y="651052"/>
                    <a:pt x="118349" y="625098"/>
                    <a:pt x="72151" y="578900"/>
                  </a:cubicBezTo>
                  <a:cubicBezTo>
                    <a:pt x="25954" y="532703"/>
                    <a:pt x="0" y="470045"/>
                    <a:pt x="0" y="404712"/>
                  </a:cubicBezTo>
                  <a:lnTo>
                    <a:pt x="0" y="246340"/>
                  </a:lnTo>
                  <a:cubicBezTo>
                    <a:pt x="0" y="181007"/>
                    <a:pt x="25954" y="118349"/>
                    <a:pt x="72151" y="72151"/>
                  </a:cubicBezTo>
                  <a:cubicBezTo>
                    <a:pt x="118349" y="25954"/>
                    <a:pt x="181007" y="0"/>
                    <a:pt x="246340" y="0"/>
                  </a:cubicBezTo>
                  <a:close/>
                </a:path>
              </a:pathLst>
            </a:custGeom>
            <a:gradFill rotWithShape="1">
              <a:gsLst>
                <a:gs pos="0">
                  <a:srgbClr val="30C2B7">
                    <a:alpha val="100000"/>
                  </a:srgbClr>
                </a:gs>
                <a:gs pos="33333">
                  <a:srgbClr val="70E1A6">
                    <a:alpha val="100000"/>
                  </a:srgbClr>
                </a:gs>
                <a:gs pos="66667">
                  <a:srgbClr val="96EFC1">
                    <a:alpha val="54000"/>
                  </a:srgbClr>
                </a:gs>
                <a:gs pos="100000">
                  <a:srgbClr val="96EFC1">
                    <a:alpha val="9500"/>
                  </a:srgbClr>
                </a:gs>
              </a:gsLst>
              <a:lin ang="2700000"/>
            </a:gradFill>
          </p:spPr>
          <p:txBody>
            <a:bodyPr/>
            <a:lstStyle/>
            <a:p>
              <a:endParaRPr lang="en-US"/>
            </a:p>
          </p:txBody>
        </p:sp>
        <p:sp>
          <p:nvSpPr>
            <p:cNvPr id="21" name="TextBox 21"/>
            <p:cNvSpPr txBox="1"/>
            <p:nvPr/>
          </p:nvSpPr>
          <p:spPr>
            <a:xfrm>
              <a:off x="0" y="-57150"/>
              <a:ext cx="513191" cy="708202"/>
            </a:xfrm>
            <a:prstGeom prst="rect">
              <a:avLst/>
            </a:prstGeom>
          </p:spPr>
          <p:txBody>
            <a:bodyPr lIns="33867" tIns="33867" rIns="33867" bIns="33867" rtlCol="0" anchor="ctr"/>
            <a:lstStyle/>
            <a:p>
              <a:pPr algn="ctr">
                <a:lnSpc>
                  <a:spcPts val="1680"/>
                </a:lnSpc>
              </a:pPr>
              <a:endParaRPr sz="1200"/>
            </a:p>
          </p:txBody>
        </p:sp>
      </p:grpSp>
      <p:sp>
        <p:nvSpPr>
          <p:cNvPr id="34" name="Freeform 34"/>
          <p:cNvSpPr/>
          <p:nvPr/>
        </p:nvSpPr>
        <p:spPr>
          <a:xfrm>
            <a:off x="11958610" y="2284335"/>
            <a:ext cx="407909" cy="852208"/>
          </a:xfrm>
          <a:custGeom>
            <a:avLst/>
            <a:gdLst/>
            <a:ahLst/>
            <a:cxnLst/>
            <a:rect l="l" t="t" r="r" b="b"/>
            <a:pathLst>
              <a:path w="611864" h="1278312">
                <a:moveTo>
                  <a:pt x="0" y="0"/>
                </a:moveTo>
                <a:lnTo>
                  <a:pt x="611864" y="0"/>
                </a:lnTo>
                <a:lnTo>
                  <a:pt x="611864" y="1278313"/>
                </a:lnTo>
                <a:lnTo>
                  <a:pt x="0" y="1278313"/>
                </a:lnTo>
                <a:lnTo>
                  <a:pt x="0" y="0"/>
                </a:lnTo>
                <a:close/>
              </a:path>
            </a:pathLst>
          </a:custGeom>
          <a:blipFill>
            <a:blip r:embed="rId4">
              <a:extLst>
                <a:ext uri="{96DAC541-7B7A-43D3-8B79-37D633B846F1}">
                  <asvg:svgBlip xmlns:asvg="http://schemas.microsoft.com/office/drawing/2016/SVG/main" r:embed="rId5"/>
                </a:ext>
              </a:extLst>
            </a:blip>
            <a:stretch>
              <a:fillRect r="-107354"/>
            </a:stretch>
          </a:blipFill>
        </p:spPr>
        <p:txBody>
          <a:bodyPr/>
          <a:lstStyle/>
          <a:p>
            <a:endParaRPr lang="en-US"/>
          </a:p>
        </p:txBody>
      </p:sp>
      <p:sp>
        <p:nvSpPr>
          <p:cNvPr id="35" name="Freeform 35"/>
          <p:cNvSpPr/>
          <p:nvPr/>
        </p:nvSpPr>
        <p:spPr>
          <a:xfrm>
            <a:off x="-97188" y="1385641"/>
            <a:ext cx="374215" cy="781815"/>
          </a:xfrm>
          <a:custGeom>
            <a:avLst/>
            <a:gdLst/>
            <a:ahLst/>
            <a:cxnLst/>
            <a:rect l="l" t="t" r="r" b="b"/>
            <a:pathLst>
              <a:path w="561323" h="1172722">
                <a:moveTo>
                  <a:pt x="0" y="0"/>
                </a:moveTo>
                <a:lnTo>
                  <a:pt x="561323" y="0"/>
                </a:lnTo>
                <a:lnTo>
                  <a:pt x="561323" y="1172723"/>
                </a:lnTo>
                <a:lnTo>
                  <a:pt x="0" y="1172723"/>
                </a:lnTo>
                <a:lnTo>
                  <a:pt x="0" y="0"/>
                </a:lnTo>
                <a:close/>
              </a:path>
            </a:pathLst>
          </a:custGeom>
          <a:blipFill>
            <a:blip r:embed="rId4">
              <a:extLst>
                <a:ext uri="{96DAC541-7B7A-43D3-8B79-37D633B846F1}">
                  <asvg:svgBlip xmlns:asvg="http://schemas.microsoft.com/office/drawing/2016/SVG/main" r:embed="rId5"/>
                </a:ext>
              </a:extLst>
            </a:blip>
            <a:stretch>
              <a:fillRect r="-107354"/>
            </a:stretch>
          </a:blipFill>
        </p:spPr>
        <p:txBody>
          <a:bodyPr/>
          <a:lstStyle/>
          <a:p>
            <a:endParaRPr lang="en-US"/>
          </a:p>
        </p:txBody>
      </p:sp>
      <p:sp>
        <p:nvSpPr>
          <p:cNvPr id="4" name="TextBox 41">
            <a:extLst>
              <a:ext uri="{FF2B5EF4-FFF2-40B4-BE49-F238E27FC236}">
                <a16:creationId xmlns:a16="http://schemas.microsoft.com/office/drawing/2014/main" id="{1E815F63-4AF1-A34E-0465-4F68D91BB7B1}"/>
              </a:ext>
            </a:extLst>
          </p:cNvPr>
          <p:cNvSpPr txBox="1"/>
          <p:nvPr/>
        </p:nvSpPr>
        <p:spPr>
          <a:xfrm>
            <a:off x="1590935" y="650408"/>
            <a:ext cx="3790690" cy="206595"/>
          </a:xfrm>
          <a:prstGeom prst="rect">
            <a:avLst/>
          </a:prstGeom>
        </p:spPr>
        <p:txBody>
          <a:bodyPr wrap="square" lIns="0" tIns="0" rIns="0" bIns="0" rtlCol="0" anchor="t">
            <a:spAutoFit/>
          </a:bodyPr>
          <a:lstStyle/>
          <a:p>
            <a:pPr>
              <a:lnSpc>
                <a:spcPts val="1680"/>
              </a:lnSpc>
            </a:pPr>
            <a:r>
              <a:rPr lang="en-US" sz="1200" b="1" dirty="0">
                <a:solidFill>
                  <a:schemeClr val="bg1"/>
                </a:solidFill>
                <a:latin typeface="Poppins Medium"/>
                <a:ea typeface="Poppins Medium"/>
                <a:cs typeface="Poppins Medium"/>
                <a:sym typeface="Poppins Medium"/>
              </a:rPr>
              <a:t>Session Management</a:t>
            </a:r>
          </a:p>
        </p:txBody>
      </p:sp>
      <p:grpSp>
        <p:nvGrpSpPr>
          <p:cNvPr id="5" name="Group 4">
            <a:extLst>
              <a:ext uri="{FF2B5EF4-FFF2-40B4-BE49-F238E27FC236}">
                <a16:creationId xmlns:a16="http://schemas.microsoft.com/office/drawing/2014/main" id="{F2249D23-620D-0FA8-2335-C9DAB1790C4B}"/>
              </a:ext>
            </a:extLst>
          </p:cNvPr>
          <p:cNvGrpSpPr/>
          <p:nvPr/>
        </p:nvGrpSpPr>
        <p:grpSpPr>
          <a:xfrm>
            <a:off x="1132039" y="617405"/>
            <a:ext cx="339686" cy="321278"/>
            <a:chOff x="1132039" y="617405"/>
            <a:chExt cx="339686" cy="321278"/>
          </a:xfrm>
        </p:grpSpPr>
        <p:grpSp>
          <p:nvGrpSpPr>
            <p:cNvPr id="6" name="Group 9">
              <a:extLst>
                <a:ext uri="{FF2B5EF4-FFF2-40B4-BE49-F238E27FC236}">
                  <a16:creationId xmlns:a16="http://schemas.microsoft.com/office/drawing/2014/main" id="{ED17FBC3-359C-807A-D145-2A86F7F592D6}"/>
                </a:ext>
              </a:extLst>
            </p:cNvPr>
            <p:cNvGrpSpPr/>
            <p:nvPr/>
          </p:nvGrpSpPr>
          <p:grpSpPr>
            <a:xfrm rot="-5400000">
              <a:off x="1209105" y="676062"/>
              <a:ext cx="252904" cy="272337"/>
              <a:chOff x="0" y="0"/>
              <a:chExt cx="1133007" cy="1220063"/>
            </a:xfrm>
          </p:grpSpPr>
          <p:sp>
            <p:nvSpPr>
              <p:cNvPr id="13" name="Freeform 10">
                <a:extLst>
                  <a:ext uri="{FF2B5EF4-FFF2-40B4-BE49-F238E27FC236}">
                    <a16:creationId xmlns:a16="http://schemas.microsoft.com/office/drawing/2014/main" id="{0136CC5C-718B-84F0-09EB-940F47BD2F7F}"/>
                  </a:ext>
                </a:extLst>
              </p:cNvPr>
              <p:cNvSpPr/>
              <p:nvPr/>
            </p:nvSpPr>
            <p:spPr>
              <a:xfrm>
                <a:off x="0" y="0"/>
                <a:ext cx="1133007" cy="1220063"/>
              </a:xfrm>
              <a:custGeom>
                <a:avLst/>
                <a:gdLst/>
                <a:ahLst/>
                <a:cxnLst/>
                <a:rect l="l" t="t" r="r" b="b"/>
                <a:pathLst>
                  <a:path w="1133007" h="1220063">
                    <a:moveTo>
                      <a:pt x="204080" y="0"/>
                    </a:moveTo>
                    <a:lnTo>
                      <a:pt x="928926" y="0"/>
                    </a:lnTo>
                    <a:cubicBezTo>
                      <a:pt x="1041637" y="0"/>
                      <a:pt x="1133007" y="91370"/>
                      <a:pt x="1133007" y="204080"/>
                    </a:cubicBezTo>
                    <a:lnTo>
                      <a:pt x="1133007" y="1015983"/>
                    </a:lnTo>
                    <a:cubicBezTo>
                      <a:pt x="1133007" y="1128693"/>
                      <a:pt x="1041637" y="1220063"/>
                      <a:pt x="928926" y="1220063"/>
                    </a:cubicBezTo>
                    <a:lnTo>
                      <a:pt x="204080" y="1220063"/>
                    </a:lnTo>
                    <a:cubicBezTo>
                      <a:pt x="91370" y="1220063"/>
                      <a:pt x="0" y="1128693"/>
                      <a:pt x="0" y="1015983"/>
                    </a:cubicBezTo>
                    <a:lnTo>
                      <a:pt x="0" y="204080"/>
                    </a:lnTo>
                    <a:cubicBezTo>
                      <a:pt x="0" y="91370"/>
                      <a:pt x="91370" y="0"/>
                      <a:pt x="204080" y="0"/>
                    </a:cubicBezTo>
                    <a:close/>
                  </a:path>
                </a:pathLst>
              </a:custGeom>
              <a:gradFill rotWithShape="1">
                <a:gsLst>
                  <a:gs pos="0">
                    <a:srgbClr val="30C2B7">
                      <a:alpha val="100000"/>
                    </a:srgbClr>
                  </a:gs>
                  <a:gs pos="50000">
                    <a:srgbClr val="70E1A6">
                      <a:alpha val="100000"/>
                    </a:srgbClr>
                  </a:gs>
                  <a:gs pos="100000">
                    <a:srgbClr val="96EFC1">
                      <a:alpha val="100000"/>
                    </a:srgbClr>
                  </a:gs>
                </a:gsLst>
                <a:lin ang="2700000"/>
              </a:gradFill>
              <a:ln w="19050" cap="sq">
                <a:solidFill>
                  <a:srgbClr val="FFFFFF"/>
                </a:solidFill>
                <a:prstDash val="solid"/>
                <a:miter/>
              </a:ln>
            </p:spPr>
            <p:txBody>
              <a:bodyPr/>
              <a:lstStyle/>
              <a:p>
                <a:endParaRPr lang="en-US"/>
              </a:p>
            </p:txBody>
          </p:sp>
          <p:sp>
            <p:nvSpPr>
              <p:cNvPr id="14" name="TextBox 11">
                <a:extLst>
                  <a:ext uri="{FF2B5EF4-FFF2-40B4-BE49-F238E27FC236}">
                    <a16:creationId xmlns:a16="http://schemas.microsoft.com/office/drawing/2014/main" id="{5A97BD5D-23D7-FA0F-15E3-137338E34CF3}"/>
                  </a:ext>
                </a:extLst>
              </p:cNvPr>
              <p:cNvSpPr txBox="1"/>
              <p:nvPr/>
            </p:nvSpPr>
            <p:spPr>
              <a:xfrm>
                <a:off x="0" y="-57150"/>
                <a:ext cx="1133007" cy="1277213"/>
              </a:xfrm>
              <a:prstGeom prst="rect">
                <a:avLst/>
              </a:prstGeom>
            </p:spPr>
            <p:txBody>
              <a:bodyPr lIns="33867" tIns="33867" rIns="33867" bIns="33867" rtlCol="0" anchor="ctr"/>
              <a:lstStyle/>
              <a:p>
                <a:pPr algn="ctr">
                  <a:lnSpc>
                    <a:spcPts val="1680"/>
                  </a:lnSpc>
                </a:pPr>
                <a:endParaRPr sz="1200"/>
              </a:p>
            </p:txBody>
          </p:sp>
        </p:grpSp>
        <p:grpSp>
          <p:nvGrpSpPr>
            <p:cNvPr id="8" name="Group 6">
              <a:extLst>
                <a:ext uri="{FF2B5EF4-FFF2-40B4-BE49-F238E27FC236}">
                  <a16:creationId xmlns:a16="http://schemas.microsoft.com/office/drawing/2014/main" id="{A82E972D-ED9D-EFD2-2382-B9C29DD2F394}"/>
                </a:ext>
              </a:extLst>
            </p:cNvPr>
            <p:cNvGrpSpPr/>
            <p:nvPr/>
          </p:nvGrpSpPr>
          <p:grpSpPr>
            <a:xfrm rot="-5400000">
              <a:off x="1141756" y="607688"/>
              <a:ext cx="252904" cy="272337"/>
              <a:chOff x="0" y="0"/>
              <a:chExt cx="1133007" cy="1220063"/>
            </a:xfrm>
          </p:grpSpPr>
          <p:sp>
            <p:nvSpPr>
              <p:cNvPr id="10" name="Freeform 7">
                <a:extLst>
                  <a:ext uri="{FF2B5EF4-FFF2-40B4-BE49-F238E27FC236}">
                    <a16:creationId xmlns:a16="http://schemas.microsoft.com/office/drawing/2014/main" id="{AD2D5F27-3426-5B65-75B2-E4D9BD7BA1E7}"/>
                  </a:ext>
                </a:extLst>
              </p:cNvPr>
              <p:cNvSpPr/>
              <p:nvPr/>
            </p:nvSpPr>
            <p:spPr>
              <a:xfrm>
                <a:off x="0" y="0"/>
                <a:ext cx="1133007" cy="1220063"/>
              </a:xfrm>
              <a:custGeom>
                <a:avLst/>
                <a:gdLst/>
                <a:ahLst/>
                <a:cxnLst/>
                <a:rect l="l" t="t" r="r" b="b"/>
                <a:pathLst>
                  <a:path w="1133007" h="1220063">
                    <a:moveTo>
                      <a:pt x="204080" y="0"/>
                    </a:moveTo>
                    <a:lnTo>
                      <a:pt x="928926" y="0"/>
                    </a:lnTo>
                    <a:cubicBezTo>
                      <a:pt x="1041637" y="0"/>
                      <a:pt x="1133007" y="91370"/>
                      <a:pt x="1133007" y="204080"/>
                    </a:cubicBezTo>
                    <a:lnTo>
                      <a:pt x="1133007" y="1015983"/>
                    </a:lnTo>
                    <a:cubicBezTo>
                      <a:pt x="1133007" y="1128693"/>
                      <a:pt x="1041637" y="1220063"/>
                      <a:pt x="928926" y="1220063"/>
                    </a:cubicBezTo>
                    <a:lnTo>
                      <a:pt x="204080" y="1220063"/>
                    </a:lnTo>
                    <a:cubicBezTo>
                      <a:pt x="91370" y="1220063"/>
                      <a:pt x="0" y="1128693"/>
                      <a:pt x="0" y="1015983"/>
                    </a:cubicBezTo>
                    <a:lnTo>
                      <a:pt x="0" y="204080"/>
                    </a:lnTo>
                    <a:cubicBezTo>
                      <a:pt x="0" y="91370"/>
                      <a:pt x="91370" y="0"/>
                      <a:pt x="204080" y="0"/>
                    </a:cubicBezTo>
                    <a:close/>
                  </a:path>
                </a:pathLst>
              </a:custGeom>
              <a:gradFill rotWithShape="1">
                <a:gsLst>
                  <a:gs pos="0">
                    <a:srgbClr val="30C2B7">
                      <a:alpha val="100000"/>
                    </a:srgbClr>
                  </a:gs>
                  <a:gs pos="50000">
                    <a:srgbClr val="70E1A6">
                      <a:alpha val="100000"/>
                    </a:srgbClr>
                  </a:gs>
                  <a:gs pos="100000">
                    <a:srgbClr val="96EFC1">
                      <a:alpha val="100000"/>
                    </a:srgbClr>
                  </a:gs>
                </a:gsLst>
                <a:lin ang="2700000"/>
              </a:gradFill>
              <a:ln w="19050" cap="sq">
                <a:solidFill>
                  <a:srgbClr val="FFFFFF"/>
                </a:solidFill>
                <a:prstDash val="solid"/>
                <a:miter/>
              </a:ln>
            </p:spPr>
            <p:txBody>
              <a:bodyPr/>
              <a:lstStyle/>
              <a:p>
                <a:endParaRPr lang="en-US"/>
              </a:p>
            </p:txBody>
          </p:sp>
          <p:sp>
            <p:nvSpPr>
              <p:cNvPr id="12" name="TextBox 8">
                <a:extLst>
                  <a:ext uri="{FF2B5EF4-FFF2-40B4-BE49-F238E27FC236}">
                    <a16:creationId xmlns:a16="http://schemas.microsoft.com/office/drawing/2014/main" id="{F6F4421C-C336-444F-5E9C-58208E23BE14}"/>
                  </a:ext>
                </a:extLst>
              </p:cNvPr>
              <p:cNvSpPr txBox="1"/>
              <p:nvPr/>
            </p:nvSpPr>
            <p:spPr>
              <a:xfrm>
                <a:off x="0" y="-57150"/>
                <a:ext cx="1133007" cy="1277213"/>
              </a:xfrm>
              <a:prstGeom prst="rect">
                <a:avLst/>
              </a:prstGeom>
            </p:spPr>
            <p:txBody>
              <a:bodyPr lIns="33867" tIns="33867" rIns="33867" bIns="33867" rtlCol="0" anchor="ctr"/>
              <a:lstStyle/>
              <a:p>
                <a:pPr algn="ctr">
                  <a:lnSpc>
                    <a:spcPts val="1680"/>
                  </a:lnSpc>
                </a:pPr>
                <a:endParaRPr sz="1200"/>
              </a:p>
            </p:txBody>
          </p:sp>
        </p:grpSp>
      </p:grpSp>
      <p:pic>
        <p:nvPicPr>
          <p:cNvPr id="11" name="Picture 10" descr="A screenshot of a phone&#10;&#10;Description automatically generated">
            <a:extLst>
              <a:ext uri="{FF2B5EF4-FFF2-40B4-BE49-F238E27FC236}">
                <a16:creationId xmlns:a16="http://schemas.microsoft.com/office/drawing/2014/main" id="{67D4423C-8C4A-F8A0-31D9-19DD59F52B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42673" y="938683"/>
            <a:ext cx="2663693" cy="5919317"/>
          </a:xfrm>
          <a:prstGeom prst="rect">
            <a:avLst/>
          </a:prstGeom>
        </p:spPr>
      </p:pic>
      <p:pic>
        <p:nvPicPr>
          <p:cNvPr id="23" name="Picture 22" descr="A screenshot of a cell phone&#10;&#10;Description automatically generated">
            <a:extLst>
              <a:ext uri="{FF2B5EF4-FFF2-40B4-BE49-F238E27FC236}">
                <a16:creationId xmlns:a16="http://schemas.microsoft.com/office/drawing/2014/main" id="{50C2648A-A265-C5EC-E799-2262300AFD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75353" y="938682"/>
            <a:ext cx="2663693" cy="5919317"/>
          </a:xfrm>
          <a:prstGeom prst="rect">
            <a:avLst/>
          </a:prstGeom>
        </p:spPr>
      </p:pic>
    </p:spTree>
    <p:extLst>
      <p:ext uri="{BB962C8B-B14F-4D97-AF65-F5344CB8AC3E}">
        <p14:creationId xmlns:p14="http://schemas.microsoft.com/office/powerpoint/2010/main" val="1827551169"/>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643" r="-11643"/>
            </a:stretch>
          </a:blipFill>
        </p:spPr>
        <p:txBody>
          <a:bodyPr/>
          <a:lstStyle/>
          <a:p>
            <a:endParaRPr lang="en-US"/>
          </a:p>
        </p:txBody>
      </p:sp>
      <p:sp>
        <p:nvSpPr>
          <p:cNvPr id="3" name="Freeform 3"/>
          <p:cNvSpPr/>
          <p:nvPr/>
        </p:nvSpPr>
        <p:spPr>
          <a:xfrm>
            <a:off x="0" y="1524750"/>
            <a:ext cx="178910" cy="373781"/>
          </a:xfrm>
          <a:custGeom>
            <a:avLst/>
            <a:gdLst/>
            <a:ahLst/>
            <a:cxnLst/>
            <a:rect l="l" t="t" r="r" b="b"/>
            <a:pathLst>
              <a:path w="268365" h="560671">
                <a:moveTo>
                  <a:pt x="0" y="0"/>
                </a:moveTo>
                <a:lnTo>
                  <a:pt x="268365" y="0"/>
                </a:lnTo>
                <a:lnTo>
                  <a:pt x="268365" y="560671"/>
                </a:lnTo>
                <a:lnTo>
                  <a:pt x="0" y="560671"/>
                </a:lnTo>
                <a:lnTo>
                  <a:pt x="0" y="0"/>
                </a:lnTo>
                <a:close/>
              </a:path>
            </a:pathLst>
          </a:custGeom>
          <a:blipFill>
            <a:blip r:embed="rId3">
              <a:extLst>
                <a:ext uri="{96DAC541-7B7A-43D3-8B79-37D633B846F1}">
                  <asvg:svgBlip xmlns:asvg="http://schemas.microsoft.com/office/drawing/2016/SVG/main" r:embed="rId4"/>
                </a:ext>
              </a:extLst>
            </a:blip>
            <a:stretch>
              <a:fillRect r="-107354"/>
            </a:stretch>
          </a:blipFill>
        </p:spPr>
        <p:txBody>
          <a:bodyPr/>
          <a:lstStyle/>
          <a:p>
            <a:endParaRPr lang="en-US"/>
          </a:p>
        </p:txBody>
      </p:sp>
      <p:sp>
        <p:nvSpPr>
          <p:cNvPr id="14" name="TextBox 14"/>
          <p:cNvSpPr txBox="1"/>
          <p:nvPr/>
        </p:nvSpPr>
        <p:spPr>
          <a:xfrm>
            <a:off x="3479939" y="1852732"/>
            <a:ext cx="5232121" cy="675121"/>
          </a:xfrm>
          <a:prstGeom prst="rect">
            <a:avLst/>
          </a:prstGeom>
        </p:spPr>
        <p:txBody>
          <a:bodyPr wrap="square" lIns="0" tIns="0" rIns="0" bIns="0" rtlCol="0" anchor="t">
            <a:spAutoFit/>
          </a:bodyPr>
          <a:lstStyle/>
          <a:p>
            <a:pPr>
              <a:lnSpc>
                <a:spcPts val="4976"/>
              </a:lnSpc>
            </a:pPr>
            <a:r>
              <a:rPr lang="en-US" sz="5408" b="1" dirty="0">
                <a:solidFill>
                  <a:srgbClr val="259D84"/>
                </a:solidFill>
                <a:latin typeface="Poppins Bold"/>
                <a:ea typeface="Poppins Bold"/>
                <a:cs typeface="Poppins Bold"/>
                <a:sym typeface="Poppins Bold"/>
              </a:rPr>
              <a:t>Meet our team</a:t>
            </a:r>
          </a:p>
        </p:txBody>
      </p:sp>
      <p:sp>
        <p:nvSpPr>
          <p:cNvPr id="15" name="TextBox 15"/>
          <p:cNvSpPr txBox="1"/>
          <p:nvPr/>
        </p:nvSpPr>
        <p:spPr>
          <a:xfrm>
            <a:off x="4239533" y="1403990"/>
            <a:ext cx="3712935" cy="279692"/>
          </a:xfrm>
          <a:prstGeom prst="rect">
            <a:avLst/>
          </a:prstGeom>
        </p:spPr>
        <p:txBody>
          <a:bodyPr lIns="0" tIns="0" rIns="0" bIns="0" rtlCol="0" anchor="t">
            <a:spAutoFit/>
          </a:bodyPr>
          <a:lstStyle/>
          <a:p>
            <a:pPr algn="ctr">
              <a:lnSpc>
                <a:spcPts val="2281"/>
              </a:lnSpc>
              <a:spcBef>
                <a:spcPct val="0"/>
              </a:spcBef>
            </a:pPr>
            <a:r>
              <a:rPr lang="en-US" sz="1629" b="1" spc="125" dirty="0">
                <a:solidFill>
                  <a:srgbClr val="373737"/>
                </a:solidFill>
                <a:latin typeface="Poppins Medium"/>
                <a:ea typeface="Poppins Medium"/>
                <a:cs typeface="Poppins Medium"/>
                <a:sym typeface="Poppins Medium"/>
              </a:rPr>
              <a:t>Who are we?</a:t>
            </a:r>
          </a:p>
        </p:txBody>
      </p:sp>
      <p:grpSp>
        <p:nvGrpSpPr>
          <p:cNvPr id="21" name="Group 21"/>
          <p:cNvGrpSpPr/>
          <p:nvPr/>
        </p:nvGrpSpPr>
        <p:grpSpPr>
          <a:xfrm rot="8281243">
            <a:off x="10929910" y="5765993"/>
            <a:ext cx="2057400" cy="2057400"/>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0" cap="sq">
              <a:gradFill>
                <a:gsLst>
                  <a:gs pos="0">
                    <a:srgbClr val="30C2B7">
                      <a:alpha val="100000"/>
                    </a:srgbClr>
                  </a:gs>
                  <a:gs pos="33333">
                    <a:srgbClr val="70E1A6">
                      <a:alpha val="100000"/>
                    </a:srgbClr>
                  </a:gs>
                  <a:gs pos="66667">
                    <a:srgbClr val="96EFC1">
                      <a:alpha val="100000"/>
                    </a:srgbClr>
                  </a:gs>
                  <a:gs pos="100000">
                    <a:srgbClr val="96EFC1">
                      <a:alpha val="9500"/>
                    </a:srgbClr>
                  </a:gs>
                </a:gsLst>
                <a:lin ang="2700000"/>
              </a:gradFill>
              <a:prstDash val="solid"/>
              <a:miter/>
            </a:ln>
          </p:spPr>
          <p:txBody>
            <a:bodyPr/>
            <a:lstStyle/>
            <a:p>
              <a:endParaRPr lang="en-US"/>
            </a:p>
          </p:txBody>
        </p:sp>
        <p:sp>
          <p:nvSpPr>
            <p:cNvPr id="23" name="TextBox 23"/>
            <p:cNvSpPr txBox="1"/>
            <p:nvPr/>
          </p:nvSpPr>
          <p:spPr>
            <a:xfrm>
              <a:off x="76200" y="19050"/>
              <a:ext cx="660400" cy="717550"/>
            </a:xfrm>
            <a:prstGeom prst="rect">
              <a:avLst/>
            </a:prstGeom>
          </p:spPr>
          <p:txBody>
            <a:bodyPr lIns="33867" tIns="33867" rIns="33867" bIns="33867" rtlCol="0" anchor="ctr"/>
            <a:lstStyle/>
            <a:p>
              <a:pPr algn="ctr">
                <a:lnSpc>
                  <a:spcPts val="1680"/>
                </a:lnSpc>
              </a:pPr>
              <a:endParaRPr sz="1200"/>
            </a:p>
          </p:txBody>
        </p:sp>
      </p:grpSp>
      <p:grpSp>
        <p:nvGrpSpPr>
          <p:cNvPr id="24" name="Group 24"/>
          <p:cNvGrpSpPr/>
          <p:nvPr/>
        </p:nvGrpSpPr>
        <p:grpSpPr>
          <a:xfrm rot="-5400000">
            <a:off x="-434468" y="5671099"/>
            <a:ext cx="1299014" cy="1647975"/>
            <a:chOff x="0" y="0"/>
            <a:chExt cx="513191" cy="651052"/>
          </a:xfrm>
        </p:grpSpPr>
        <p:sp>
          <p:nvSpPr>
            <p:cNvPr id="25" name="Freeform 25"/>
            <p:cNvSpPr/>
            <p:nvPr/>
          </p:nvSpPr>
          <p:spPr>
            <a:xfrm>
              <a:off x="0" y="0"/>
              <a:ext cx="513191" cy="651052"/>
            </a:xfrm>
            <a:custGeom>
              <a:avLst/>
              <a:gdLst/>
              <a:ahLst/>
              <a:cxnLst/>
              <a:rect l="l" t="t" r="r" b="b"/>
              <a:pathLst>
                <a:path w="513191" h="651052">
                  <a:moveTo>
                    <a:pt x="246340" y="0"/>
                  </a:moveTo>
                  <a:lnTo>
                    <a:pt x="266850" y="0"/>
                  </a:lnTo>
                  <a:cubicBezTo>
                    <a:pt x="332184" y="0"/>
                    <a:pt x="394841" y="25954"/>
                    <a:pt x="441039" y="72151"/>
                  </a:cubicBezTo>
                  <a:cubicBezTo>
                    <a:pt x="487237" y="118349"/>
                    <a:pt x="513191" y="181007"/>
                    <a:pt x="513191" y="246340"/>
                  </a:cubicBezTo>
                  <a:lnTo>
                    <a:pt x="513191" y="404712"/>
                  </a:lnTo>
                  <a:cubicBezTo>
                    <a:pt x="513191" y="470045"/>
                    <a:pt x="487237" y="532703"/>
                    <a:pt x="441039" y="578900"/>
                  </a:cubicBezTo>
                  <a:cubicBezTo>
                    <a:pt x="394841" y="625098"/>
                    <a:pt x="332184" y="651052"/>
                    <a:pt x="266850" y="651052"/>
                  </a:cubicBezTo>
                  <a:lnTo>
                    <a:pt x="246340" y="651052"/>
                  </a:lnTo>
                  <a:cubicBezTo>
                    <a:pt x="181007" y="651052"/>
                    <a:pt x="118349" y="625098"/>
                    <a:pt x="72151" y="578900"/>
                  </a:cubicBezTo>
                  <a:cubicBezTo>
                    <a:pt x="25954" y="532703"/>
                    <a:pt x="0" y="470045"/>
                    <a:pt x="0" y="404712"/>
                  </a:cubicBezTo>
                  <a:lnTo>
                    <a:pt x="0" y="246340"/>
                  </a:lnTo>
                  <a:cubicBezTo>
                    <a:pt x="0" y="181007"/>
                    <a:pt x="25954" y="118349"/>
                    <a:pt x="72151" y="72151"/>
                  </a:cubicBezTo>
                  <a:cubicBezTo>
                    <a:pt x="118349" y="25954"/>
                    <a:pt x="181007" y="0"/>
                    <a:pt x="246340" y="0"/>
                  </a:cubicBezTo>
                  <a:close/>
                </a:path>
              </a:pathLst>
            </a:custGeom>
            <a:gradFill rotWithShape="1">
              <a:gsLst>
                <a:gs pos="0">
                  <a:srgbClr val="30C2B7">
                    <a:alpha val="100000"/>
                  </a:srgbClr>
                </a:gs>
                <a:gs pos="33333">
                  <a:srgbClr val="70E1A6">
                    <a:alpha val="100000"/>
                  </a:srgbClr>
                </a:gs>
                <a:gs pos="66667">
                  <a:srgbClr val="96EFC1">
                    <a:alpha val="54000"/>
                  </a:srgbClr>
                </a:gs>
                <a:gs pos="100000">
                  <a:srgbClr val="96EFC1">
                    <a:alpha val="9500"/>
                  </a:srgbClr>
                </a:gs>
              </a:gsLst>
              <a:lin ang="2700000"/>
            </a:gradFill>
          </p:spPr>
          <p:txBody>
            <a:bodyPr/>
            <a:lstStyle/>
            <a:p>
              <a:endParaRPr lang="en-US"/>
            </a:p>
          </p:txBody>
        </p:sp>
        <p:sp>
          <p:nvSpPr>
            <p:cNvPr id="26" name="TextBox 26"/>
            <p:cNvSpPr txBox="1"/>
            <p:nvPr/>
          </p:nvSpPr>
          <p:spPr>
            <a:xfrm>
              <a:off x="0" y="-57150"/>
              <a:ext cx="513191" cy="708202"/>
            </a:xfrm>
            <a:prstGeom prst="rect">
              <a:avLst/>
            </a:prstGeom>
          </p:spPr>
          <p:txBody>
            <a:bodyPr lIns="33867" tIns="33867" rIns="33867" bIns="33867" rtlCol="0" anchor="ctr"/>
            <a:lstStyle/>
            <a:p>
              <a:pPr algn="ctr">
                <a:lnSpc>
                  <a:spcPts val="1680"/>
                </a:lnSpc>
              </a:pPr>
              <a:endParaRPr sz="1200"/>
            </a:p>
          </p:txBody>
        </p:sp>
      </p:grpSp>
      <p:sp>
        <p:nvSpPr>
          <p:cNvPr id="49" name="Freeform 49"/>
          <p:cNvSpPr/>
          <p:nvPr/>
        </p:nvSpPr>
        <p:spPr>
          <a:xfrm>
            <a:off x="11958610" y="2609544"/>
            <a:ext cx="407909" cy="852208"/>
          </a:xfrm>
          <a:custGeom>
            <a:avLst/>
            <a:gdLst/>
            <a:ahLst/>
            <a:cxnLst/>
            <a:rect l="l" t="t" r="r" b="b"/>
            <a:pathLst>
              <a:path w="611864" h="1278312">
                <a:moveTo>
                  <a:pt x="0" y="0"/>
                </a:moveTo>
                <a:lnTo>
                  <a:pt x="611864" y="0"/>
                </a:lnTo>
                <a:lnTo>
                  <a:pt x="611864" y="1278312"/>
                </a:lnTo>
                <a:lnTo>
                  <a:pt x="0" y="1278312"/>
                </a:lnTo>
                <a:lnTo>
                  <a:pt x="0" y="0"/>
                </a:lnTo>
                <a:close/>
              </a:path>
            </a:pathLst>
          </a:custGeom>
          <a:blipFill>
            <a:blip r:embed="rId3">
              <a:extLst>
                <a:ext uri="{96DAC541-7B7A-43D3-8B79-37D633B846F1}">
                  <asvg:svgBlip xmlns:asvg="http://schemas.microsoft.com/office/drawing/2016/SVG/main" r:embed="rId4"/>
                </a:ext>
              </a:extLst>
            </a:blip>
            <a:stretch>
              <a:fillRect r="-107354"/>
            </a:stretch>
          </a:blipFill>
        </p:spPr>
        <p:txBody>
          <a:bodyPr/>
          <a:lstStyle/>
          <a:p>
            <a:endParaRPr lang="en-US"/>
          </a:p>
        </p:txBody>
      </p:sp>
      <p:sp>
        <p:nvSpPr>
          <p:cNvPr id="50" name="Freeform 50"/>
          <p:cNvSpPr/>
          <p:nvPr/>
        </p:nvSpPr>
        <p:spPr>
          <a:xfrm>
            <a:off x="-97188" y="1385641"/>
            <a:ext cx="374215" cy="781815"/>
          </a:xfrm>
          <a:custGeom>
            <a:avLst/>
            <a:gdLst/>
            <a:ahLst/>
            <a:cxnLst/>
            <a:rect l="l" t="t" r="r" b="b"/>
            <a:pathLst>
              <a:path w="561323" h="1172722">
                <a:moveTo>
                  <a:pt x="0" y="0"/>
                </a:moveTo>
                <a:lnTo>
                  <a:pt x="561323" y="0"/>
                </a:lnTo>
                <a:lnTo>
                  <a:pt x="561323" y="1172723"/>
                </a:lnTo>
                <a:lnTo>
                  <a:pt x="0" y="1172723"/>
                </a:lnTo>
                <a:lnTo>
                  <a:pt x="0" y="0"/>
                </a:lnTo>
                <a:close/>
              </a:path>
            </a:pathLst>
          </a:custGeom>
          <a:blipFill>
            <a:blip r:embed="rId3">
              <a:extLst>
                <a:ext uri="{96DAC541-7B7A-43D3-8B79-37D633B846F1}">
                  <asvg:svgBlip xmlns:asvg="http://schemas.microsoft.com/office/drawing/2016/SVG/main" r:embed="rId4"/>
                </a:ext>
              </a:extLst>
            </a:blip>
            <a:stretch>
              <a:fillRect r="-107354"/>
            </a:stretch>
          </a:blipFill>
        </p:spPr>
        <p:txBody>
          <a:bodyPr/>
          <a:lstStyle/>
          <a:p>
            <a:endParaRPr lang="en-US"/>
          </a:p>
        </p:txBody>
      </p:sp>
      <p:sp>
        <p:nvSpPr>
          <p:cNvPr id="59" name="TextBox 41">
            <a:extLst>
              <a:ext uri="{FF2B5EF4-FFF2-40B4-BE49-F238E27FC236}">
                <a16:creationId xmlns:a16="http://schemas.microsoft.com/office/drawing/2014/main" id="{D2BE1DE3-FC5A-CAE0-BBD5-76C5590C1C82}"/>
              </a:ext>
            </a:extLst>
          </p:cNvPr>
          <p:cNvSpPr txBox="1"/>
          <p:nvPr/>
        </p:nvSpPr>
        <p:spPr>
          <a:xfrm>
            <a:off x="1590935" y="650408"/>
            <a:ext cx="3362066" cy="206595"/>
          </a:xfrm>
          <a:prstGeom prst="rect">
            <a:avLst/>
          </a:prstGeom>
        </p:spPr>
        <p:txBody>
          <a:bodyPr wrap="square" lIns="0" tIns="0" rIns="0" bIns="0" rtlCol="0" anchor="t">
            <a:spAutoFit/>
          </a:bodyPr>
          <a:lstStyle/>
          <a:p>
            <a:pPr>
              <a:lnSpc>
                <a:spcPts val="1680"/>
              </a:lnSpc>
            </a:pPr>
            <a:r>
              <a:rPr lang="en-US" sz="1200" b="1" dirty="0">
                <a:solidFill>
                  <a:srgbClr val="504F4F"/>
                </a:solidFill>
                <a:latin typeface="Poppins Medium"/>
                <a:ea typeface="Poppins Medium"/>
                <a:cs typeface="Poppins Medium"/>
                <a:sym typeface="Poppins Medium"/>
              </a:rPr>
              <a:t>Out Team</a:t>
            </a:r>
          </a:p>
        </p:txBody>
      </p:sp>
      <p:grpSp>
        <p:nvGrpSpPr>
          <p:cNvPr id="60" name="Group 59">
            <a:extLst>
              <a:ext uri="{FF2B5EF4-FFF2-40B4-BE49-F238E27FC236}">
                <a16:creationId xmlns:a16="http://schemas.microsoft.com/office/drawing/2014/main" id="{88BA6A05-7ED9-C474-0EC6-CE4FC1A6E9E5}"/>
              </a:ext>
            </a:extLst>
          </p:cNvPr>
          <p:cNvGrpSpPr/>
          <p:nvPr/>
        </p:nvGrpSpPr>
        <p:grpSpPr>
          <a:xfrm>
            <a:off x="1132039" y="617405"/>
            <a:ext cx="339686" cy="321278"/>
            <a:chOff x="1132039" y="617405"/>
            <a:chExt cx="339686" cy="321278"/>
          </a:xfrm>
        </p:grpSpPr>
        <p:grpSp>
          <p:nvGrpSpPr>
            <p:cNvPr id="61" name="Group 9">
              <a:extLst>
                <a:ext uri="{FF2B5EF4-FFF2-40B4-BE49-F238E27FC236}">
                  <a16:creationId xmlns:a16="http://schemas.microsoft.com/office/drawing/2014/main" id="{58ABD091-A00D-4696-8CC6-2E602698ED8C}"/>
                </a:ext>
              </a:extLst>
            </p:cNvPr>
            <p:cNvGrpSpPr/>
            <p:nvPr/>
          </p:nvGrpSpPr>
          <p:grpSpPr>
            <a:xfrm rot="-5400000">
              <a:off x="1209105" y="676062"/>
              <a:ext cx="252904" cy="272337"/>
              <a:chOff x="0" y="0"/>
              <a:chExt cx="1133007" cy="1220063"/>
            </a:xfrm>
          </p:grpSpPr>
          <p:sp>
            <p:nvSpPr>
              <p:cNvPr id="65" name="Freeform 10">
                <a:extLst>
                  <a:ext uri="{FF2B5EF4-FFF2-40B4-BE49-F238E27FC236}">
                    <a16:creationId xmlns:a16="http://schemas.microsoft.com/office/drawing/2014/main" id="{28CA71F1-0182-40EB-698D-EBEEBBAF9B1A}"/>
                  </a:ext>
                </a:extLst>
              </p:cNvPr>
              <p:cNvSpPr/>
              <p:nvPr/>
            </p:nvSpPr>
            <p:spPr>
              <a:xfrm>
                <a:off x="0" y="0"/>
                <a:ext cx="1133007" cy="1220063"/>
              </a:xfrm>
              <a:custGeom>
                <a:avLst/>
                <a:gdLst/>
                <a:ahLst/>
                <a:cxnLst/>
                <a:rect l="l" t="t" r="r" b="b"/>
                <a:pathLst>
                  <a:path w="1133007" h="1220063">
                    <a:moveTo>
                      <a:pt x="204080" y="0"/>
                    </a:moveTo>
                    <a:lnTo>
                      <a:pt x="928926" y="0"/>
                    </a:lnTo>
                    <a:cubicBezTo>
                      <a:pt x="1041637" y="0"/>
                      <a:pt x="1133007" y="91370"/>
                      <a:pt x="1133007" y="204080"/>
                    </a:cubicBezTo>
                    <a:lnTo>
                      <a:pt x="1133007" y="1015983"/>
                    </a:lnTo>
                    <a:cubicBezTo>
                      <a:pt x="1133007" y="1128693"/>
                      <a:pt x="1041637" y="1220063"/>
                      <a:pt x="928926" y="1220063"/>
                    </a:cubicBezTo>
                    <a:lnTo>
                      <a:pt x="204080" y="1220063"/>
                    </a:lnTo>
                    <a:cubicBezTo>
                      <a:pt x="91370" y="1220063"/>
                      <a:pt x="0" y="1128693"/>
                      <a:pt x="0" y="1015983"/>
                    </a:cubicBezTo>
                    <a:lnTo>
                      <a:pt x="0" y="204080"/>
                    </a:lnTo>
                    <a:cubicBezTo>
                      <a:pt x="0" y="91370"/>
                      <a:pt x="91370" y="0"/>
                      <a:pt x="204080" y="0"/>
                    </a:cubicBezTo>
                    <a:close/>
                  </a:path>
                </a:pathLst>
              </a:custGeom>
              <a:gradFill rotWithShape="1">
                <a:gsLst>
                  <a:gs pos="0">
                    <a:srgbClr val="30C2B7">
                      <a:alpha val="100000"/>
                    </a:srgbClr>
                  </a:gs>
                  <a:gs pos="50000">
                    <a:srgbClr val="70E1A6">
                      <a:alpha val="100000"/>
                    </a:srgbClr>
                  </a:gs>
                  <a:gs pos="100000">
                    <a:srgbClr val="96EFC1">
                      <a:alpha val="100000"/>
                    </a:srgbClr>
                  </a:gs>
                </a:gsLst>
                <a:lin ang="2700000"/>
              </a:gradFill>
              <a:ln w="19050" cap="sq">
                <a:solidFill>
                  <a:srgbClr val="FFFFFF"/>
                </a:solidFill>
                <a:prstDash val="solid"/>
                <a:miter/>
              </a:ln>
            </p:spPr>
            <p:txBody>
              <a:bodyPr/>
              <a:lstStyle/>
              <a:p>
                <a:endParaRPr lang="en-US"/>
              </a:p>
            </p:txBody>
          </p:sp>
          <p:sp>
            <p:nvSpPr>
              <p:cNvPr id="66" name="TextBox 11">
                <a:extLst>
                  <a:ext uri="{FF2B5EF4-FFF2-40B4-BE49-F238E27FC236}">
                    <a16:creationId xmlns:a16="http://schemas.microsoft.com/office/drawing/2014/main" id="{8EE2C114-1664-C7E3-E203-5B64E3E71E05}"/>
                  </a:ext>
                </a:extLst>
              </p:cNvPr>
              <p:cNvSpPr txBox="1"/>
              <p:nvPr/>
            </p:nvSpPr>
            <p:spPr>
              <a:xfrm>
                <a:off x="0" y="-57150"/>
                <a:ext cx="1133007" cy="1277213"/>
              </a:xfrm>
              <a:prstGeom prst="rect">
                <a:avLst/>
              </a:prstGeom>
            </p:spPr>
            <p:txBody>
              <a:bodyPr lIns="33867" tIns="33867" rIns="33867" bIns="33867" rtlCol="0" anchor="ctr"/>
              <a:lstStyle/>
              <a:p>
                <a:pPr algn="ctr">
                  <a:lnSpc>
                    <a:spcPts val="1680"/>
                  </a:lnSpc>
                </a:pPr>
                <a:endParaRPr sz="1200"/>
              </a:p>
            </p:txBody>
          </p:sp>
        </p:grpSp>
        <p:grpSp>
          <p:nvGrpSpPr>
            <p:cNvPr id="62" name="Group 6">
              <a:extLst>
                <a:ext uri="{FF2B5EF4-FFF2-40B4-BE49-F238E27FC236}">
                  <a16:creationId xmlns:a16="http://schemas.microsoft.com/office/drawing/2014/main" id="{1E8E4F7D-2812-1305-5D83-DCDC41D9952C}"/>
                </a:ext>
              </a:extLst>
            </p:cNvPr>
            <p:cNvGrpSpPr/>
            <p:nvPr/>
          </p:nvGrpSpPr>
          <p:grpSpPr>
            <a:xfrm rot="-5400000">
              <a:off x="1141756" y="607688"/>
              <a:ext cx="252904" cy="272337"/>
              <a:chOff x="0" y="0"/>
              <a:chExt cx="1133007" cy="1220063"/>
            </a:xfrm>
          </p:grpSpPr>
          <p:sp>
            <p:nvSpPr>
              <p:cNvPr id="63" name="Freeform 7">
                <a:extLst>
                  <a:ext uri="{FF2B5EF4-FFF2-40B4-BE49-F238E27FC236}">
                    <a16:creationId xmlns:a16="http://schemas.microsoft.com/office/drawing/2014/main" id="{333E61E6-FC99-25D6-E982-6E2C90BDEED9}"/>
                  </a:ext>
                </a:extLst>
              </p:cNvPr>
              <p:cNvSpPr/>
              <p:nvPr/>
            </p:nvSpPr>
            <p:spPr>
              <a:xfrm>
                <a:off x="0" y="0"/>
                <a:ext cx="1133007" cy="1220063"/>
              </a:xfrm>
              <a:custGeom>
                <a:avLst/>
                <a:gdLst/>
                <a:ahLst/>
                <a:cxnLst/>
                <a:rect l="l" t="t" r="r" b="b"/>
                <a:pathLst>
                  <a:path w="1133007" h="1220063">
                    <a:moveTo>
                      <a:pt x="204080" y="0"/>
                    </a:moveTo>
                    <a:lnTo>
                      <a:pt x="928926" y="0"/>
                    </a:lnTo>
                    <a:cubicBezTo>
                      <a:pt x="1041637" y="0"/>
                      <a:pt x="1133007" y="91370"/>
                      <a:pt x="1133007" y="204080"/>
                    </a:cubicBezTo>
                    <a:lnTo>
                      <a:pt x="1133007" y="1015983"/>
                    </a:lnTo>
                    <a:cubicBezTo>
                      <a:pt x="1133007" y="1128693"/>
                      <a:pt x="1041637" y="1220063"/>
                      <a:pt x="928926" y="1220063"/>
                    </a:cubicBezTo>
                    <a:lnTo>
                      <a:pt x="204080" y="1220063"/>
                    </a:lnTo>
                    <a:cubicBezTo>
                      <a:pt x="91370" y="1220063"/>
                      <a:pt x="0" y="1128693"/>
                      <a:pt x="0" y="1015983"/>
                    </a:cubicBezTo>
                    <a:lnTo>
                      <a:pt x="0" y="204080"/>
                    </a:lnTo>
                    <a:cubicBezTo>
                      <a:pt x="0" y="91370"/>
                      <a:pt x="91370" y="0"/>
                      <a:pt x="204080" y="0"/>
                    </a:cubicBezTo>
                    <a:close/>
                  </a:path>
                </a:pathLst>
              </a:custGeom>
              <a:gradFill rotWithShape="1">
                <a:gsLst>
                  <a:gs pos="0">
                    <a:srgbClr val="30C2B7">
                      <a:alpha val="100000"/>
                    </a:srgbClr>
                  </a:gs>
                  <a:gs pos="50000">
                    <a:srgbClr val="70E1A6">
                      <a:alpha val="100000"/>
                    </a:srgbClr>
                  </a:gs>
                  <a:gs pos="100000">
                    <a:srgbClr val="96EFC1">
                      <a:alpha val="100000"/>
                    </a:srgbClr>
                  </a:gs>
                </a:gsLst>
                <a:lin ang="2700000"/>
              </a:gradFill>
              <a:ln w="19050" cap="sq">
                <a:solidFill>
                  <a:srgbClr val="FFFFFF"/>
                </a:solidFill>
                <a:prstDash val="solid"/>
                <a:miter/>
              </a:ln>
            </p:spPr>
            <p:txBody>
              <a:bodyPr/>
              <a:lstStyle/>
              <a:p>
                <a:endParaRPr lang="en-US"/>
              </a:p>
            </p:txBody>
          </p:sp>
          <p:sp>
            <p:nvSpPr>
              <p:cNvPr id="64" name="TextBox 8">
                <a:extLst>
                  <a:ext uri="{FF2B5EF4-FFF2-40B4-BE49-F238E27FC236}">
                    <a16:creationId xmlns:a16="http://schemas.microsoft.com/office/drawing/2014/main" id="{E6C68DAA-F39D-A0FC-906D-77D3A6B45F18}"/>
                  </a:ext>
                </a:extLst>
              </p:cNvPr>
              <p:cNvSpPr txBox="1"/>
              <p:nvPr/>
            </p:nvSpPr>
            <p:spPr>
              <a:xfrm>
                <a:off x="0" y="-57150"/>
                <a:ext cx="1133007" cy="1277213"/>
              </a:xfrm>
              <a:prstGeom prst="rect">
                <a:avLst/>
              </a:prstGeom>
            </p:spPr>
            <p:txBody>
              <a:bodyPr lIns="33867" tIns="33867" rIns="33867" bIns="33867" rtlCol="0" anchor="ctr"/>
              <a:lstStyle/>
              <a:p>
                <a:pPr algn="ctr">
                  <a:lnSpc>
                    <a:spcPts val="1680"/>
                  </a:lnSpc>
                </a:pPr>
                <a:endParaRPr sz="1200"/>
              </a:p>
            </p:txBody>
          </p:sp>
        </p:grpSp>
      </p:grpSp>
      <p:grpSp>
        <p:nvGrpSpPr>
          <p:cNvPr id="89" name="Group 88">
            <a:extLst>
              <a:ext uri="{FF2B5EF4-FFF2-40B4-BE49-F238E27FC236}">
                <a16:creationId xmlns:a16="http://schemas.microsoft.com/office/drawing/2014/main" id="{6A84A9B2-2591-801C-14A2-C832E1F6CF84}"/>
              </a:ext>
            </a:extLst>
          </p:cNvPr>
          <p:cNvGrpSpPr/>
          <p:nvPr/>
        </p:nvGrpSpPr>
        <p:grpSpPr>
          <a:xfrm>
            <a:off x="461392" y="2527853"/>
            <a:ext cx="3219400" cy="2073629"/>
            <a:chOff x="1018129" y="1520717"/>
            <a:chExt cx="3219400" cy="2073629"/>
          </a:xfrm>
        </p:grpSpPr>
        <p:grpSp>
          <p:nvGrpSpPr>
            <p:cNvPr id="71" name="Group 37">
              <a:extLst>
                <a:ext uri="{FF2B5EF4-FFF2-40B4-BE49-F238E27FC236}">
                  <a16:creationId xmlns:a16="http://schemas.microsoft.com/office/drawing/2014/main" id="{37CA773F-7831-8DB7-0D85-C62213B950A1}"/>
                </a:ext>
              </a:extLst>
            </p:cNvPr>
            <p:cNvGrpSpPr/>
            <p:nvPr/>
          </p:nvGrpSpPr>
          <p:grpSpPr>
            <a:xfrm rot="5400000">
              <a:off x="1591014" y="947832"/>
              <a:ext cx="2073629" cy="3219400"/>
              <a:chOff x="0" y="-57150"/>
              <a:chExt cx="1093697" cy="1698012"/>
            </a:xfrm>
          </p:grpSpPr>
          <p:sp>
            <p:nvSpPr>
              <p:cNvPr id="72" name="Freeform 38">
                <a:extLst>
                  <a:ext uri="{FF2B5EF4-FFF2-40B4-BE49-F238E27FC236}">
                    <a16:creationId xmlns:a16="http://schemas.microsoft.com/office/drawing/2014/main" id="{559283D9-BDA0-696B-2D02-C01975CC0C6A}"/>
                  </a:ext>
                </a:extLst>
              </p:cNvPr>
              <p:cNvSpPr/>
              <p:nvPr/>
            </p:nvSpPr>
            <p:spPr>
              <a:xfrm>
                <a:off x="0" y="0"/>
                <a:ext cx="1093697" cy="1640862"/>
              </a:xfrm>
              <a:custGeom>
                <a:avLst/>
                <a:gdLst/>
                <a:ahLst/>
                <a:cxnLst/>
                <a:rect l="l" t="t" r="r" b="b"/>
                <a:pathLst>
                  <a:path w="1093697" h="1640862">
                    <a:moveTo>
                      <a:pt x="119472" y="0"/>
                    </a:moveTo>
                    <a:lnTo>
                      <a:pt x="974225" y="0"/>
                    </a:lnTo>
                    <a:cubicBezTo>
                      <a:pt x="1005911" y="0"/>
                      <a:pt x="1036299" y="12587"/>
                      <a:pt x="1058704" y="34993"/>
                    </a:cubicBezTo>
                    <a:cubicBezTo>
                      <a:pt x="1081110" y="57398"/>
                      <a:pt x="1093697" y="87786"/>
                      <a:pt x="1093697" y="119472"/>
                    </a:cubicBezTo>
                    <a:lnTo>
                      <a:pt x="1093697" y="1521390"/>
                    </a:lnTo>
                    <a:cubicBezTo>
                      <a:pt x="1093697" y="1553076"/>
                      <a:pt x="1081110" y="1583464"/>
                      <a:pt x="1058704" y="1605869"/>
                    </a:cubicBezTo>
                    <a:cubicBezTo>
                      <a:pt x="1036299" y="1628275"/>
                      <a:pt x="1005911" y="1640862"/>
                      <a:pt x="974225" y="1640862"/>
                    </a:cubicBezTo>
                    <a:lnTo>
                      <a:pt x="119472" y="1640862"/>
                    </a:lnTo>
                    <a:cubicBezTo>
                      <a:pt x="87786" y="1640862"/>
                      <a:pt x="57398" y="1628275"/>
                      <a:pt x="34993" y="1605869"/>
                    </a:cubicBezTo>
                    <a:cubicBezTo>
                      <a:pt x="12587" y="1583464"/>
                      <a:pt x="0" y="1553076"/>
                      <a:pt x="0" y="1521390"/>
                    </a:cubicBezTo>
                    <a:lnTo>
                      <a:pt x="0" y="119472"/>
                    </a:lnTo>
                    <a:cubicBezTo>
                      <a:pt x="0" y="87786"/>
                      <a:pt x="12587" y="57398"/>
                      <a:pt x="34993" y="34993"/>
                    </a:cubicBezTo>
                    <a:cubicBezTo>
                      <a:pt x="57398" y="12587"/>
                      <a:pt x="87786" y="0"/>
                      <a:pt x="119472" y="0"/>
                    </a:cubicBezTo>
                    <a:close/>
                  </a:path>
                </a:pathLst>
              </a:custGeom>
              <a:gradFill rotWithShape="1">
                <a:gsLst>
                  <a:gs pos="0">
                    <a:srgbClr val="30C2B7">
                      <a:alpha val="100000"/>
                    </a:srgbClr>
                  </a:gs>
                  <a:gs pos="50000">
                    <a:srgbClr val="70E1BF">
                      <a:alpha val="100000"/>
                    </a:srgbClr>
                  </a:gs>
                  <a:gs pos="100000">
                    <a:srgbClr val="96EFC1">
                      <a:alpha val="100000"/>
                    </a:srgbClr>
                  </a:gs>
                </a:gsLst>
                <a:lin ang="2700000"/>
              </a:gradFill>
            </p:spPr>
            <p:txBody>
              <a:bodyPr/>
              <a:lstStyle/>
              <a:p>
                <a:endParaRPr lang="en-US" dirty="0"/>
              </a:p>
            </p:txBody>
          </p:sp>
          <p:sp>
            <p:nvSpPr>
              <p:cNvPr id="73" name="TextBox 39">
                <a:extLst>
                  <a:ext uri="{FF2B5EF4-FFF2-40B4-BE49-F238E27FC236}">
                    <a16:creationId xmlns:a16="http://schemas.microsoft.com/office/drawing/2014/main" id="{8B6768F5-EC21-CA32-D5A5-67668AAC9876}"/>
                  </a:ext>
                </a:extLst>
              </p:cNvPr>
              <p:cNvSpPr txBox="1"/>
              <p:nvPr/>
            </p:nvSpPr>
            <p:spPr>
              <a:xfrm>
                <a:off x="0" y="-57150"/>
                <a:ext cx="1093697" cy="1698012"/>
              </a:xfrm>
              <a:prstGeom prst="rect">
                <a:avLst/>
              </a:prstGeom>
            </p:spPr>
            <p:txBody>
              <a:bodyPr lIns="33867" tIns="33867" rIns="33867" bIns="33867" rtlCol="0" anchor="ctr"/>
              <a:lstStyle/>
              <a:p>
                <a:pPr algn="ctr">
                  <a:lnSpc>
                    <a:spcPts val="1680"/>
                  </a:lnSpc>
                </a:pPr>
                <a:endParaRPr sz="1200"/>
              </a:p>
            </p:txBody>
          </p:sp>
        </p:grpSp>
        <p:sp>
          <p:nvSpPr>
            <p:cNvPr id="74" name="TextBox 43">
              <a:extLst>
                <a:ext uri="{FF2B5EF4-FFF2-40B4-BE49-F238E27FC236}">
                  <a16:creationId xmlns:a16="http://schemas.microsoft.com/office/drawing/2014/main" id="{6B3417A6-6FBB-6746-215E-34A7D28D8D1E}"/>
                </a:ext>
              </a:extLst>
            </p:cNvPr>
            <p:cNvSpPr txBox="1"/>
            <p:nvPr/>
          </p:nvSpPr>
          <p:spPr>
            <a:xfrm>
              <a:off x="1244904" y="1855649"/>
              <a:ext cx="1669724" cy="369460"/>
            </a:xfrm>
            <a:prstGeom prst="rect">
              <a:avLst/>
            </a:prstGeom>
          </p:spPr>
          <p:txBody>
            <a:bodyPr lIns="0" tIns="0" rIns="0" bIns="0" rtlCol="0" anchor="t">
              <a:spAutoFit/>
            </a:bodyPr>
            <a:lstStyle/>
            <a:p>
              <a:pPr>
                <a:lnSpc>
                  <a:spcPts val="1417"/>
                </a:lnSpc>
              </a:pPr>
              <a:r>
                <a:rPr lang="en-US" sz="1540" b="1" dirty="0">
                  <a:solidFill>
                    <a:srgbClr val="373737"/>
                  </a:solidFill>
                  <a:latin typeface="Poppins Bold"/>
                  <a:ea typeface="Poppins Bold"/>
                  <a:cs typeface="Poppins Bold"/>
                  <a:sym typeface="Poppins Bold"/>
                </a:rPr>
                <a:t>Wafaa</a:t>
              </a:r>
              <a:endParaRPr lang="ar-EG" sz="1540" b="1" dirty="0">
                <a:solidFill>
                  <a:srgbClr val="373737"/>
                </a:solidFill>
                <a:latin typeface="Poppins Bold"/>
                <a:ea typeface="Poppins Bold"/>
                <a:cs typeface="Poppins Bold"/>
                <a:sym typeface="Poppins Bold"/>
              </a:endParaRPr>
            </a:p>
            <a:p>
              <a:pPr>
                <a:lnSpc>
                  <a:spcPts val="1417"/>
                </a:lnSpc>
              </a:pPr>
              <a:r>
                <a:rPr lang="en-US" sz="1540" b="1" dirty="0">
                  <a:solidFill>
                    <a:srgbClr val="373737"/>
                  </a:solidFill>
                  <a:latin typeface="Poppins Bold"/>
                  <a:ea typeface="Poppins Bold"/>
                  <a:cs typeface="Poppins Bold"/>
                  <a:sym typeface="Poppins Bold"/>
                </a:rPr>
                <a:t>Yousry</a:t>
              </a:r>
            </a:p>
          </p:txBody>
        </p:sp>
        <p:sp>
          <p:nvSpPr>
            <p:cNvPr id="75" name="TextBox 45">
              <a:extLst>
                <a:ext uri="{FF2B5EF4-FFF2-40B4-BE49-F238E27FC236}">
                  <a16:creationId xmlns:a16="http://schemas.microsoft.com/office/drawing/2014/main" id="{E17BD3F8-3C16-C6A4-AE59-29C0F9119779}"/>
                </a:ext>
              </a:extLst>
            </p:cNvPr>
            <p:cNvSpPr txBox="1"/>
            <p:nvPr/>
          </p:nvSpPr>
          <p:spPr>
            <a:xfrm>
              <a:off x="1244905" y="2361270"/>
              <a:ext cx="2584633" cy="645048"/>
            </a:xfrm>
            <a:prstGeom prst="rect">
              <a:avLst/>
            </a:prstGeom>
          </p:spPr>
          <p:txBody>
            <a:bodyPr lIns="0" tIns="0" rIns="0" bIns="0" rtlCol="0" anchor="t">
              <a:spAutoFit/>
            </a:bodyPr>
            <a:lstStyle/>
            <a:p>
              <a:pPr>
                <a:lnSpc>
                  <a:spcPts val="1659"/>
                </a:lnSpc>
                <a:spcBef>
                  <a:spcPct val="0"/>
                </a:spcBef>
              </a:pPr>
              <a:r>
                <a:rPr lang="en-US" sz="1267" dirty="0">
                  <a:solidFill>
                    <a:srgbClr val="373737"/>
                  </a:solidFill>
                  <a:latin typeface="Poppins"/>
                  <a:ea typeface="Poppins"/>
                  <a:cs typeface="Poppins"/>
                  <a:sym typeface="Poppins"/>
                </a:rPr>
                <a:t>Our workaholic member and dead-line achiever. Who constantly work till it’s done.</a:t>
              </a:r>
            </a:p>
          </p:txBody>
        </p:sp>
        <p:sp>
          <p:nvSpPr>
            <p:cNvPr id="76" name="AutoShape 47">
              <a:extLst>
                <a:ext uri="{FF2B5EF4-FFF2-40B4-BE49-F238E27FC236}">
                  <a16:creationId xmlns:a16="http://schemas.microsoft.com/office/drawing/2014/main" id="{9D390E26-9883-1275-9812-513CE5140EC3}"/>
                </a:ext>
              </a:extLst>
            </p:cNvPr>
            <p:cNvSpPr/>
            <p:nvPr/>
          </p:nvSpPr>
          <p:spPr>
            <a:xfrm>
              <a:off x="1244904" y="2221570"/>
              <a:ext cx="653323" cy="0"/>
            </a:xfrm>
            <a:prstGeom prst="line">
              <a:avLst/>
            </a:prstGeom>
            <a:ln w="38100" cap="flat">
              <a:solidFill>
                <a:srgbClr val="373737"/>
              </a:solidFill>
              <a:prstDash val="solid"/>
              <a:headEnd type="none" w="sm" len="sm"/>
              <a:tailEnd type="none" w="sm" len="sm"/>
            </a:ln>
          </p:spPr>
          <p:txBody>
            <a:bodyPr/>
            <a:lstStyle/>
            <a:p>
              <a:endParaRPr lang="en-US"/>
            </a:p>
          </p:txBody>
        </p:sp>
      </p:grpSp>
      <p:grpSp>
        <p:nvGrpSpPr>
          <p:cNvPr id="92" name="Group 91">
            <a:extLst>
              <a:ext uri="{FF2B5EF4-FFF2-40B4-BE49-F238E27FC236}">
                <a16:creationId xmlns:a16="http://schemas.microsoft.com/office/drawing/2014/main" id="{2148C862-96F6-2BA8-325E-74BA20BB4E16}"/>
              </a:ext>
            </a:extLst>
          </p:cNvPr>
          <p:cNvGrpSpPr/>
          <p:nvPr/>
        </p:nvGrpSpPr>
        <p:grpSpPr>
          <a:xfrm>
            <a:off x="8635587" y="2531669"/>
            <a:ext cx="3111045" cy="2073629"/>
            <a:chOff x="8822420" y="891766"/>
            <a:chExt cx="3111045" cy="2073629"/>
          </a:xfrm>
        </p:grpSpPr>
        <p:grpSp>
          <p:nvGrpSpPr>
            <p:cNvPr id="77" name="Group 37">
              <a:extLst>
                <a:ext uri="{FF2B5EF4-FFF2-40B4-BE49-F238E27FC236}">
                  <a16:creationId xmlns:a16="http://schemas.microsoft.com/office/drawing/2014/main" id="{2D679E0E-FA49-D7B4-2A23-A94FFE2BABE4}"/>
                </a:ext>
              </a:extLst>
            </p:cNvPr>
            <p:cNvGrpSpPr/>
            <p:nvPr/>
          </p:nvGrpSpPr>
          <p:grpSpPr>
            <a:xfrm rot="5400000">
              <a:off x="9341128" y="373058"/>
              <a:ext cx="2073629" cy="3111045"/>
              <a:chOff x="0" y="0"/>
              <a:chExt cx="1093697" cy="1640862"/>
            </a:xfrm>
          </p:grpSpPr>
          <p:sp>
            <p:nvSpPr>
              <p:cNvPr id="78" name="Freeform 38">
                <a:extLst>
                  <a:ext uri="{FF2B5EF4-FFF2-40B4-BE49-F238E27FC236}">
                    <a16:creationId xmlns:a16="http://schemas.microsoft.com/office/drawing/2014/main" id="{DD285850-6281-B33E-8F90-2B487D2DED9F}"/>
                  </a:ext>
                </a:extLst>
              </p:cNvPr>
              <p:cNvSpPr/>
              <p:nvPr/>
            </p:nvSpPr>
            <p:spPr>
              <a:xfrm>
                <a:off x="0" y="0"/>
                <a:ext cx="1093697" cy="1640862"/>
              </a:xfrm>
              <a:custGeom>
                <a:avLst/>
                <a:gdLst/>
                <a:ahLst/>
                <a:cxnLst/>
                <a:rect l="l" t="t" r="r" b="b"/>
                <a:pathLst>
                  <a:path w="1093697" h="1640862">
                    <a:moveTo>
                      <a:pt x="119472" y="0"/>
                    </a:moveTo>
                    <a:lnTo>
                      <a:pt x="974225" y="0"/>
                    </a:lnTo>
                    <a:cubicBezTo>
                      <a:pt x="1005911" y="0"/>
                      <a:pt x="1036299" y="12587"/>
                      <a:pt x="1058704" y="34993"/>
                    </a:cubicBezTo>
                    <a:cubicBezTo>
                      <a:pt x="1081110" y="57398"/>
                      <a:pt x="1093697" y="87786"/>
                      <a:pt x="1093697" y="119472"/>
                    </a:cubicBezTo>
                    <a:lnTo>
                      <a:pt x="1093697" y="1521390"/>
                    </a:lnTo>
                    <a:cubicBezTo>
                      <a:pt x="1093697" y="1553076"/>
                      <a:pt x="1081110" y="1583464"/>
                      <a:pt x="1058704" y="1605869"/>
                    </a:cubicBezTo>
                    <a:cubicBezTo>
                      <a:pt x="1036299" y="1628275"/>
                      <a:pt x="1005911" y="1640862"/>
                      <a:pt x="974225" y="1640862"/>
                    </a:cubicBezTo>
                    <a:lnTo>
                      <a:pt x="119472" y="1640862"/>
                    </a:lnTo>
                    <a:cubicBezTo>
                      <a:pt x="87786" y="1640862"/>
                      <a:pt x="57398" y="1628275"/>
                      <a:pt x="34993" y="1605869"/>
                    </a:cubicBezTo>
                    <a:cubicBezTo>
                      <a:pt x="12587" y="1583464"/>
                      <a:pt x="0" y="1553076"/>
                      <a:pt x="0" y="1521390"/>
                    </a:cubicBezTo>
                    <a:lnTo>
                      <a:pt x="0" y="119472"/>
                    </a:lnTo>
                    <a:cubicBezTo>
                      <a:pt x="0" y="87786"/>
                      <a:pt x="12587" y="57398"/>
                      <a:pt x="34993" y="34993"/>
                    </a:cubicBezTo>
                    <a:cubicBezTo>
                      <a:pt x="57398" y="12587"/>
                      <a:pt x="87786" y="0"/>
                      <a:pt x="119472" y="0"/>
                    </a:cubicBezTo>
                    <a:close/>
                  </a:path>
                </a:pathLst>
              </a:custGeom>
              <a:gradFill rotWithShape="1">
                <a:gsLst>
                  <a:gs pos="0">
                    <a:srgbClr val="30C2B7">
                      <a:alpha val="100000"/>
                    </a:srgbClr>
                  </a:gs>
                  <a:gs pos="50000">
                    <a:srgbClr val="70E1BF">
                      <a:alpha val="100000"/>
                    </a:srgbClr>
                  </a:gs>
                  <a:gs pos="100000">
                    <a:srgbClr val="96EFC1">
                      <a:alpha val="100000"/>
                    </a:srgbClr>
                  </a:gs>
                </a:gsLst>
                <a:lin ang="2700000"/>
              </a:gradFill>
            </p:spPr>
            <p:txBody>
              <a:bodyPr/>
              <a:lstStyle/>
              <a:p>
                <a:endParaRPr lang="en-US" dirty="0"/>
              </a:p>
            </p:txBody>
          </p:sp>
          <p:sp>
            <p:nvSpPr>
              <p:cNvPr id="79" name="TextBox 39">
                <a:extLst>
                  <a:ext uri="{FF2B5EF4-FFF2-40B4-BE49-F238E27FC236}">
                    <a16:creationId xmlns:a16="http://schemas.microsoft.com/office/drawing/2014/main" id="{FA1B4BC1-9F11-D8CB-ED47-E757F1FD4E9A}"/>
                  </a:ext>
                </a:extLst>
              </p:cNvPr>
              <p:cNvSpPr txBox="1"/>
              <p:nvPr/>
            </p:nvSpPr>
            <p:spPr>
              <a:xfrm>
                <a:off x="0" y="-57150"/>
                <a:ext cx="1093697" cy="1698012"/>
              </a:xfrm>
              <a:prstGeom prst="rect">
                <a:avLst/>
              </a:prstGeom>
            </p:spPr>
            <p:txBody>
              <a:bodyPr lIns="33867" tIns="33867" rIns="33867" bIns="33867" rtlCol="0" anchor="ctr"/>
              <a:lstStyle/>
              <a:p>
                <a:pPr algn="ctr">
                  <a:lnSpc>
                    <a:spcPts val="1680"/>
                  </a:lnSpc>
                </a:pPr>
                <a:endParaRPr sz="1200"/>
              </a:p>
            </p:txBody>
          </p:sp>
        </p:grpSp>
        <p:sp>
          <p:nvSpPr>
            <p:cNvPr id="80" name="TextBox 43">
              <a:extLst>
                <a:ext uri="{FF2B5EF4-FFF2-40B4-BE49-F238E27FC236}">
                  <a16:creationId xmlns:a16="http://schemas.microsoft.com/office/drawing/2014/main" id="{910E6583-870D-6CF2-2843-5F51042223DD}"/>
                </a:ext>
              </a:extLst>
            </p:cNvPr>
            <p:cNvSpPr txBox="1"/>
            <p:nvPr/>
          </p:nvSpPr>
          <p:spPr>
            <a:xfrm>
              <a:off x="9049196" y="1226698"/>
              <a:ext cx="1669724" cy="189924"/>
            </a:xfrm>
            <a:prstGeom prst="rect">
              <a:avLst/>
            </a:prstGeom>
          </p:spPr>
          <p:txBody>
            <a:bodyPr lIns="0" tIns="0" rIns="0" bIns="0" rtlCol="0" anchor="t">
              <a:spAutoFit/>
            </a:bodyPr>
            <a:lstStyle/>
            <a:p>
              <a:pPr>
                <a:lnSpc>
                  <a:spcPts val="1417"/>
                </a:lnSpc>
              </a:pPr>
              <a:r>
                <a:rPr lang="en-US" sz="1540" b="1" dirty="0" err="1">
                  <a:solidFill>
                    <a:srgbClr val="373737"/>
                  </a:solidFill>
                  <a:latin typeface="Poppins Bold"/>
                  <a:ea typeface="Poppins Bold"/>
                  <a:cs typeface="Poppins Bold"/>
                  <a:sym typeface="Poppins Bold"/>
                </a:rPr>
                <a:t>Ekrami</a:t>
              </a:r>
              <a:endParaRPr lang="en-US" sz="1540" b="1" dirty="0">
                <a:solidFill>
                  <a:srgbClr val="373737"/>
                </a:solidFill>
                <a:latin typeface="Poppins Bold"/>
                <a:ea typeface="Poppins Bold"/>
                <a:cs typeface="Poppins Bold"/>
                <a:sym typeface="Poppins Bold"/>
              </a:endParaRPr>
            </a:p>
          </p:txBody>
        </p:sp>
        <p:sp>
          <p:nvSpPr>
            <p:cNvPr id="81" name="TextBox 45">
              <a:extLst>
                <a:ext uri="{FF2B5EF4-FFF2-40B4-BE49-F238E27FC236}">
                  <a16:creationId xmlns:a16="http://schemas.microsoft.com/office/drawing/2014/main" id="{DA59E7E6-EAFB-7CA2-D7D2-E816F56FB945}"/>
                </a:ext>
              </a:extLst>
            </p:cNvPr>
            <p:cNvSpPr txBox="1"/>
            <p:nvPr/>
          </p:nvSpPr>
          <p:spPr>
            <a:xfrm>
              <a:off x="9049197" y="1732319"/>
              <a:ext cx="2584633" cy="863057"/>
            </a:xfrm>
            <a:prstGeom prst="rect">
              <a:avLst/>
            </a:prstGeom>
          </p:spPr>
          <p:txBody>
            <a:bodyPr lIns="0" tIns="0" rIns="0" bIns="0" rtlCol="0" anchor="t">
              <a:spAutoFit/>
            </a:bodyPr>
            <a:lstStyle/>
            <a:p>
              <a:pPr>
                <a:lnSpc>
                  <a:spcPts val="1659"/>
                </a:lnSpc>
                <a:spcBef>
                  <a:spcPct val="0"/>
                </a:spcBef>
              </a:pPr>
              <a:r>
                <a:rPr lang="en-US" sz="1267" dirty="0">
                  <a:solidFill>
                    <a:srgbClr val="373737"/>
                  </a:solidFill>
                  <a:latin typeface="Poppins"/>
                  <a:ea typeface="Poppins"/>
                  <a:cs typeface="Poppins"/>
                  <a:sym typeface="Poppins"/>
                </a:rPr>
                <a:t>The attentive, bugs catcher and product owner of our application. He always puts himself in the shoe of the user.</a:t>
              </a:r>
            </a:p>
          </p:txBody>
        </p:sp>
        <p:sp>
          <p:nvSpPr>
            <p:cNvPr id="82" name="AutoShape 47">
              <a:extLst>
                <a:ext uri="{FF2B5EF4-FFF2-40B4-BE49-F238E27FC236}">
                  <a16:creationId xmlns:a16="http://schemas.microsoft.com/office/drawing/2014/main" id="{C66FF0D8-F228-28AE-63CD-038B7A4B0D2A}"/>
                </a:ext>
              </a:extLst>
            </p:cNvPr>
            <p:cNvSpPr/>
            <p:nvPr/>
          </p:nvSpPr>
          <p:spPr>
            <a:xfrm>
              <a:off x="9049196" y="1592619"/>
              <a:ext cx="653323" cy="0"/>
            </a:xfrm>
            <a:prstGeom prst="line">
              <a:avLst/>
            </a:prstGeom>
            <a:ln w="38100" cap="flat">
              <a:solidFill>
                <a:srgbClr val="373737"/>
              </a:solidFill>
              <a:prstDash val="solid"/>
              <a:headEnd type="none" w="sm" len="sm"/>
              <a:tailEnd type="none" w="sm" len="sm"/>
            </a:ln>
          </p:spPr>
          <p:txBody>
            <a:bodyPr/>
            <a:lstStyle/>
            <a:p>
              <a:endParaRPr lang="en-US"/>
            </a:p>
          </p:txBody>
        </p:sp>
      </p:grpSp>
      <p:grpSp>
        <p:nvGrpSpPr>
          <p:cNvPr id="93" name="Group 92">
            <a:extLst>
              <a:ext uri="{FF2B5EF4-FFF2-40B4-BE49-F238E27FC236}">
                <a16:creationId xmlns:a16="http://schemas.microsoft.com/office/drawing/2014/main" id="{03ACB0B8-34D6-85C4-5234-CBF7FE6A9AFE}"/>
              </a:ext>
            </a:extLst>
          </p:cNvPr>
          <p:cNvGrpSpPr/>
          <p:nvPr/>
        </p:nvGrpSpPr>
        <p:grpSpPr>
          <a:xfrm>
            <a:off x="511397" y="4660062"/>
            <a:ext cx="3111045" cy="2073629"/>
            <a:chOff x="7486969" y="4852470"/>
            <a:chExt cx="3111045" cy="2073629"/>
          </a:xfrm>
        </p:grpSpPr>
        <p:grpSp>
          <p:nvGrpSpPr>
            <p:cNvPr id="83" name="Group 37">
              <a:extLst>
                <a:ext uri="{FF2B5EF4-FFF2-40B4-BE49-F238E27FC236}">
                  <a16:creationId xmlns:a16="http://schemas.microsoft.com/office/drawing/2014/main" id="{7404BFB3-0B85-DEF1-D0EC-078F71BCB204}"/>
                </a:ext>
              </a:extLst>
            </p:cNvPr>
            <p:cNvGrpSpPr/>
            <p:nvPr/>
          </p:nvGrpSpPr>
          <p:grpSpPr>
            <a:xfrm rot="5400000">
              <a:off x="8005677" y="4333762"/>
              <a:ext cx="2073629" cy="3111045"/>
              <a:chOff x="0" y="0"/>
              <a:chExt cx="1093697" cy="1640862"/>
            </a:xfrm>
          </p:grpSpPr>
          <p:sp>
            <p:nvSpPr>
              <p:cNvPr id="84" name="Freeform 38">
                <a:extLst>
                  <a:ext uri="{FF2B5EF4-FFF2-40B4-BE49-F238E27FC236}">
                    <a16:creationId xmlns:a16="http://schemas.microsoft.com/office/drawing/2014/main" id="{9F8CA69D-86E1-3C32-1A15-EDCE10F387E3}"/>
                  </a:ext>
                </a:extLst>
              </p:cNvPr>
              <p:cNvSpPr/>
              <p:nvPr/>
            </p:nvSpPr>
            <p:spPr>
              <a:xfrm>
                <a:off x="0" y="0"/>
                <a:ext cx="1093697" cy="1640862"/>
              </a:xfrm>
              <a:custGeom>
                <a:avLst/>
                <a:gdLst/>
                <a:ahLst/>
                <a:cxnLst/>
                <a:rect l="l" t="t" r="r" b="b"/>
                <a:pathLst>
                  <a:path w="1093697" h="1640862">
                    <a:moveTo>
                      <a:pt x="119472" y="0"/>
                    </a:moveTo>
                    <a:lnTo>
                      <a:pt x="974225" y="0"/>
                    </a:lnTo>
                    <a:cubicBezTo>
                      <a:pt x="1005911" y="0"/>
                      <a:pt x="1036299" y="12587"/>
                      <a:pt x="1058704" y="34993"/>
                    </a:cubicBezTo>
                    <a:cubicBezTo>
                      <a:pt x="1081110" y="57398"/>
                      <a:pt x="1093697" y="87786"/>
                      <a:pt x="1093697" y="119472"/>
                    </a:cubicBezTo>
                    <a:lnTo>
                      <a:pt x="1093697" y="1521390"/>
                    </a:lnTo>
                    <a:cubicBezTo>
                      <a:pt x="1093697" y="1553076"/>
                      <a:pt x="1081110" y="1583464"/>
                      <a:pt x="1058704" y="1605869"/>
                    </a:cubicBezTo>
                    <a:cubicBezTo>
                      <a:pt x="1036299" y="1628275"/>
                      <a:pt x="1005911" y="1640862"/>
                      <a:pt x="974225" y="1640862"/>
                    </a:cubicBezTo>
                    <a:lnTo>
                      <a:pt x="119472" y="1640862"/>
                    </a:lnTo>
                    <a:cubicBezTo>
                      <a:pt x="87786" y="1640862"/>
                      <a:pt x="57398" y="1628275"/>
                      <a:pt x="34993" y="1605869"/>
                    </a:cubicBezTo>
                    <a:cubicBezTo>
                      <a:pt x="12587" y="1583464"/>
                      <a:pt x="0" y="1553076"/>
                      <a:pt x="0" y="1521390"/>
                    </a:cubicBezTo>
                    <a:lnTo>
                      <a:pt x="0" y="119472"/>
                    </a:lnTo>
                    <a:cubicBezTo>
                      <a:pt x="0" y="87786"/>
                      <a:pt x="12587" y="57398"/>
                      <a:pt x="34993" y="34993"/>
                    </a:cubicBezTo>
                    <a:cubicBezTo>
                      <a:pt x="57398" y="12587"/>
                      <a:pt x="87786" y="0"/>
                      <a:pt x="119472" y="0"/>
                    </a:cubicBezTo>
                    <a:close/>
                  </a:path>
                </a:pathLst>
              </a:custGeom>
              <a:gradFill rotWithShape="1">
                <a:gsLst>
                  <a:gs pos="0">
                    <a:srgbClr val="30C2B7">
                      <a:alpha val="100000"/>
                    </a:srgbClr>
                  </a:gs>
                  <a:gs pos="50000">
                    <a:srgbClr val="70E1BF">
                      <a:alpha val="100000"/>
                    </a:srgbClr>
                  </a:gs>
                  <a:gs pos="100000">
                    <a:srgbClr val="96EFC1">
                      <a:alpha val="100000"/>
                    </a:srgbClr>
                  </a:gs>
                </a:gsLst>
                <a:lin ang="2700000"/>
              </a:gradFill>
            </p:spPr>
            <p:txBody>
              <a:bodyPr/>
              <a:lstStyle/>
              <a:p>
                <a:endParaRPr lang="en-US" dirty="0"/>
              </a:p>
            </p:txBody>
          </p:sp>
          <p:sp>
            <p:nvSpPr>
              <p:cNvPr id="85" name="TextBox 39">
                <a:extLst>
                  <a:ext uri="{FF2B5EF4-FFF2-40B4-BE49-F238E27FC236}">
                    <a16:creationId xmlns:a16="http://schemas.microsoft.com/office/drawing/2014/main" id="{CDC0B7C7-9333-6A01-9F5E-5E9EC4BA0840}"/>
                  </a:ext>
                </a:extLst>
              </p:cNvPr>
              <p:cNvSpPr txBox="1"/>
              <p:nvPr/>
            </p:nvSpPr>
            <p:spPr>
              <a:xfrm>
                <a:off x="0" y="-57150"/>
                <a:ext cx="1093697" cy="1698012"/>
              </a:xfrm>
              <a:prstGeom prst="rect">
                <a:avLst/>
              </a:prstGeom>
            </p:spPr>
            <p:txBody>
              <a:bodyPr lIns="33867" tIns="33867" rIns="33867" bIns="33867" rtlCol="0" anchor="ctr"/>
              <a:lstStyle/>
              <a:p>
                <a:pPr algn="ctr">
                  <a:lnSpc>
                    <a:spcPts val="1680"/>
                  </a:lnSpc>
                </a:pPr>
                <a:endParaRPr sz="1200"/>
              </a:p>
            </p:txBody>
          </p:sp>
        </p:grpSp>
        <p:sp>
          <p:nvSpPr>
            <p:cNvPr id="86" name="TextBox 43">
              <a:extLst>
                <a:ext uri="{FF2B5EF4-FFF2-40B4-BE49-F238E27FC236}">
                  <a16:creationId xmlns:a16="http://schemas.microsoft.com/office/drawing/2014/main" id="{C71DAC40-06E4-3E7F-A3E3-03A83EF614F0}"/>
                </a:ext>
              </a:extLst>
            </p:cNvPr>
            <p:cNvSpPr txBox="1"/>
            <p:nvPr/>
          </p:nvSpPr>
          <p:spPr>
            <a:xfrm>
              <a:off x="7713745" y="5187402"/>
              <a:ext cx="1669724" cy="189924"/>
            </a:xfrm>
            <a:prstGeom prst="rect">
              <a:avLst/>
            </a:prstGeom>
          </p:spPr>
          <p:txBody>
            <a:bodyPr lIns="0" tIns="0" rIns="0" bIns="0" rtlCol="0" anchor="t">
              <a:spAutoFit/>
            </a:bodyPr>
            <a:lstStyle/>
            <a:p>
              <a:pPr>
                <a:lnSpc>
                  <a:spcPts val="1417"/>
                </a:lnSpc>
              </a:pPr>
              <a:r>
                <a:rPr lang="en-US" sz="1540" b="1" dirty="0">
                  <a:solidFill>
                    <a:srgbClr val="373737"/>
                  </a:solidFill>
                  <a:latin typeface="Poppins Bold"/>
                  <a:ea typeface="Poppins Bold"/>
                  <a:cs typeface="Poppins Bold"/>
                  <a:sym typeface="Poppins Bold"/>
                </a:rPr>
                <a:t>El-Sisi</a:t>
              </a:r>
            </a:p>
          </p:txBody>
        </p:sp>
        <p:sp>
          <p:nvSpPr>
            <p:cNvPr id="87" name="TextBox 45">
              <a:extLst>
                <a:ext uri="{FF2B5EF4-FFF2-40B4-BE49-F238E27FC236}">
                  <a16:creationId xmlns:a16="http://schemas.microsoft.com/office/drawing/2014/main" id="{CB9F8920-4063-06A0-17AC-9EEB0C08995B}"/>
                </a:ext>
              </a:extLst>
            </p:cNvPr>
            <p:cNvSpPr txBox="1"/>
            <p:nvPr/>
          </p:nvSpPr>
          <p:spPr>
            <a:xfrm>
              <a:off x="7713746" y="5693023"/>
              <a:ext cx="2584633" cy="645048"/>
            </a:xfrm>
            <a:prstGeom prst="rect">
              <a:avLst/>
            </a:prstGeom>
          </p:spPr>
          <p:txBody>
            <a:bodyPr lIns="0" tIns="0" rIns="0" bIns="0" rtlCol="0" anchor="t">
              <a:spAutoFit/>
            </a:bodyPr>
            <a:lstStyle/>
            <a:p>
              <a:pPr>
                <a:lnSpc>
                  <a:spcPts val="1659"/>
                </a:lnSpc>
                <a:spcBef>
                  <a:spcPct val="0"/>
                </a:spcBef>
              </a:pPr>
              <a:r>
                <a:rPr lang="en-US" sz="1267" dirty="0">
                  <a:solidFill>
                    <a:srgbClr val="373737"/>
                  </a:solidFill>
                  <a:latin typeface="Poppins"/>
                  <a:ea typeface="Poppins"/>
                  <a:cs typeface="Poppins"/>
                  <a:sym typeface="Poppins"/>
                </a:rPr>
                <a:t>The presenter, our talking tongue. The man of communication and relations.</a:t>
              </a:r>
            </a:p>
          </p:txBody>
        </p:sp>
        <p:sp>
          <p:nvSpPr>
            <p:cNvPr id="88" name="AutoShape 47">
              <a:extLst>
                <a:ext uri="{FF2B5EF4-FFF2-40B4-BE49-F238E27FC236}">
                  <a16:creationId xmlns:a16="http://schemas.microsoft.com/office/drawing/2014/main" id="{17C5A839-E80D-2005-AE86-F0C85344849F}"/>
                </a:ext>
              </a:extLst>
            </p:cNvPr>
            <p:cNvSpPr/>
            <p:nvPr/>
          </p:nvSpPr>
          <p:spPr>
            <a:xfrm>
              <a:off x="7713745" y="5553323"/>
              <a:ext cx="653323" cy="0"/>
            </a:xfrm>
            <a:prstGeom prst="line">
              <a:avLst/>
            </a:prstGeom>
            <a:ln w="38100" cap="flat">
              <a:solidFill>
                <a:srgbClr val="373737"/>
              </a:solidFill>
              <a:prstDash val="solid"/>
              <a:headEnd type="none" w="sm" len="sm"/>
              <a:tailEnd type="none" w="sm" len="sm"/>
            </a:ln>
          </p:spPr>
          <p:txBody>
            <a:bodyPr/>
            <a:lstStyle/>
            <a:p>
              <a:endParaRPr lang="en-US"/>
            </a:p>
          </p:txBody>
        </p:sp>
      </p:grpSp>
      <p:grpSp>
        <p:nvGrpSpPr>
          <p:cNvPr id="94" name="Group 93">
            <a:extLst>
              <a:ext uri="{FF2B5EF4-FFF2-40B4-BE49-F238E27FC236}">
                <a16:creationId xmlns:a16="http://schemas.microsoft.com/office/drawing/2014/main" id="{DE3BEDF3-C7B6-46ED-1C5D-6E35AAA3E7B6}"/>
              </a:ext>
            </a:extLst>
          </p:cNvPr>
          <p:cNvGrpSpPr/>
          <p:nvPr/>
        </p:nvGrpSpPr>
        <p:grpSpPr>
          <a:xfrm>
            <a:off x="8650565" y="4696625"/>
            <a:ext cx="3111045" cy="2073629"/>
            <a:chOff x="7749395" y="3101594"/>
            <a:chExt cx="3111045" cy="2073629"/>
          </a:xfrm>
        </p:grpSpPr>
        <p:grpSp>
          <p:nvGrpSpPr>
            <p:cNvPr id="95" name="Group 37">
              <a:extLst>
                <a:ext uri="{FF2B5EF4-FFF2-40B4-BE49-F238E27FC236}">
                  <a16:creationId xmlns:a16="http://schemas.microsoft.com/office/drawing/2014/main" id="{A8034AD3-1986-B75D-8F29-E47F2EF7B42D}"/>
                </a:ext>
              </a:extLst>
            </p:cNvPr>
            <p:cNvGrpSpPr/>
            <p:nvPr/>
          </p:nvGrpSpPr>
          <p:grpSpPr>
            <a:xfrm rot="5400000">
              <a:off x="8268103" y="2582886"/>
              <a:ext cx="2073629" cy="3111045"/>
              <a:chOff x="0" y="0"/>
              <a:chExt cx="1093697" cy="1640862"/>
            </a:xfrm>
          </p:grpSpPr>
          <p:sp>
            <p:nvSpPr>
              <p:cNvPr id="99" name="Freeform 38">
                <a:extLst>
                  <a:ext uri="{FF2B5EF4-FFF2-40B4-BE49-F238E27FC236}">
                    <a16:creationId xmlns:a16="http://schemas.microsoft.com/office/drawing/2014/main" id="{859BBF4F-59E4-009E-4260-1C7298F4A3C3}"/>
                  </a:ext>
                </a:extLst>
              </p:cNvPr>
              <p:cNvSpPr/>
              <p:nvPr/>
            </p:nvSpPr>
            <p:spPr>
              <a:xfrm>
                <a:off x="0" y="0"/>
                <a:ext cx="1093697" cy="1640862"/>
              </a:xfrm>
              <a:custGeom>
                <a:avLst/>
                <a:gdLst/>
                <a:ahLst/>
                <a:cxnLst/>
                <a:rect l="l" t="t" r="r" b="b"/>
                <a:pathLst>
                  <a:path w="1093697" h="1640862">
                    <a:moveTo>
                      <a:pt x="119472" y="0"/>
                    </a:moveTo>
                    <a:lnTo>
                      <a:pt x="974225" y="0"/>
                    </a:lnTo>
                    <a:cubicBezTo>
                      <a:pt x="1005911" y="0"/>
                      <a:pt x="1036299" y="12587"/>
                      <a:pt x="1058704" y="34993"/>
                    </a:cubicBezTo>
                    <a:cubicBezTo>
                      <a:pt x="1081110" y="57398"/>
                      <a:pt x="1093697" y="87786"/>
                      <a:pt x="1093697" y="119472"/>
                    </a:cubicBezTo>
                    <a:lnTo>
                      <a:pt x="1093697" y="1521390"/>
                    </a:lnTo>
                    <a:cubicBezTo>
                      <a:pt x="1093697" y="1553076"/>
                      <a:pt x="1081110" y="1583464"/>
                      <a:pt x="1058704" y="1605869"/>
                    </a:cubicBezTo>
                    <a:cubicBezTo>
                      <a:pt x="1036299" y="1628275"/>
                      <a:pt x="1005911" y="1640862"/>
                      <a:pt x="974225" y="1640862"/>
                    </a:cubicBezTo>
                    <a:lnTo>
                      <a:pt x="119472" y="1640862"/>
                    </a:lnTo>
                    <a:cubicBezTo>
                      <a:pt x="87786" y="1640862"/>
                      <a:pt x="57398" y="1628275"/>
                      <a:pt x="34993" y="1605869"/>
                    </a:cubicBezTo>
                    <a:cubicBezTo>
                      <a:pt x="12587" y="1583464"/>
                      <a:pt x="0" y="1553076"/>
                      <a:pt x="0" y="1521390"/>
                    </a:cubicBezTo>
                    <a:lnTo>
                      <a:pt x="0" y="119472"/>
                    </a:lnTo>
                    <a:cubicBezTo>
                      <a:pt x="0" y="87786"/>
                      <a:pt x="12587" y="57398"/>
                      <a:pt x="34993" y="34993"/>
                    </a:cubicBezTo>
                    <a:cubicBezTo>
                      <a:pt x="57398" y="12587"/>
                      <a:pt x="87786" y="0"/>
                      <a:pt x="119472" y="0"/>
                    </a:cubicBezTo>
                    <a:close/>
                  </a:path>
                </a:pathLst>
              </a:custGeom>
              <a:gradFill rotWithShape="1">
                <a:gsLst>
                  <a:gs pos="0">
                    <a:srgbClr val="30C2B7">
                      <a:alpha val="100000"/>
                    </a:srgbClr>
                  </a:gs>
                  <a:gs pos="50000">
                    <a:srgbClr val="70E1BF">
                      <a:alpha val="100000"/>
                    </a:srgbClr>
                  </a:gs>
                  <a:gs pos="100000">
                    <a:srgbClr val="96EFC1">
                      <a:alpha val="100000"/>
                    </a:srgbClr>
                  </a:gs>
                </a:gsLst>
                <a:lin ang="2700000"/>
              </a:gradFill>
            </p:spPr>
            <p:txBody>
              <a:bodyPr/>
              <a:lstStyle/>
              <a:p>
                <a:endParaRPr lang="en-US" dirty="0"/>
              </a:p>
            </p:txBody>
          </p:sp>
          <p:sp>
            <p:nvSpPr>
              <p:cNvPr id="100" name="TextBox 39">
                <a:extLst>
                  <a:ext uri="{FF2B5EF4-FFF2-40B4-BE49-F238E27FC236}">
                    <a16:creationId xmlns:a16="http://schemas.microsoft.com/office/drawing/2014/main" id="{F9790989-0E46-2282-2518-986B7CB0C7C7}"/>
                  </a:ext>
                </a:extLst>
              </p:cNvPr>
              <p:cNvSpPr txBox="1"/>
              <p:nvPr/>
            </p:nvSpPr>
            <p:spPr>
              <a:xfrm>
                <a:off x="0" y="-57150"/>
                <a:ext cx="1093697" cy="1698012"/>
              </a:xfrm>
              <a:prstGeom prst="rect">
                <a:avLst/>
              </a:prstGeom>
            </p:spPr>
            <p:txBody>
              <a:bodyPr lIns="33867" tIns="33867" rIns="33867" bIns="33867" rtlCol="0" anchor="ctr"/>
              <a:lstStyle/>
              <a:p>
                <a:pPr algn="ctr">
                  <a:lnSpc>
                    <a:spcPts val="1680"/>
                  </a:lnSpc>
                </a:pPr>
                <a:endParaRPr sz="1200"/>
              </a:p>
            </p:txBody>
          </p:sp>
        </p:grpSp>
        <p:sp>
          <p:nvSpPr>
            <p:cNvPr id="96" name="TextBox 43">
              <a:extLst>
                <a:ext uri="{FF2B5EF4-FFF2-40B4-BE49-F238E27FC236}">
                  <a16:creationId xmlns:a16="http://schemas.microsoft.com/office/drawing/2014/main" id="{0E7A3A77-357F-C315-D9DB-F9776701D1F0}"/>
                </a:ext>
              </a:extLst>
            </p:cNvPr>
            <p:cNvSpPr txBox="1"/>
            <p:nvPr/>
          </p:nvSpPr>
          <p:spPr>
            <a:xfrm>
              <a:off x="7976171" y="3436526"/>
              <a:ext cx="1669724" cy="369460"/>
            </a:xfrm>
            <a:prstGeom prst="rect">
              <a:avLst/>
            </a:prstGeom>
          </p:spPr>
          <p:txBody>
            <a:bodyPr lIns="0" tIns="0" rIns="0" bIns="0" rtlCol="0" anchor="t">
              <a:spAutoFit/>
            </a:bodyPr>
            <a:lstStyle/>
            <a:p>
              <a:pPr>
                <a:lnSpc>
                  <a:spcPts val="1417"/>
                </a:lnSpc>
              </a:pPr>
              <a:r>
                <a:rPr lang="en-US" sz="1540" b="1" dirty="0">
                  <a:solidFill>
                    <a:srgbClr val="373737"/>
                  </a:solidFill>
                  <a:latin typeface="Poppins Bold"/>
                  <a:ea typeface="Poppins Bold"/>
                  <a:cs typeface="Poppins Bold"/>
                  <a:sym typeface="Poppins Bold"/>
                </a:rPr>
                <a:t>Ahmed Abdeltwab</a:t>
              </a:r>
            </a:p>
          </p:txBody>
        </p:sp>
        <p:sp>
          <p:nvSpPr>
            <p:cNvPr id="97" name="TextBox 45">
              <a:extLst>
                <a:ext uri="{FF2B5EF4-FFF2-40B4-BE49-F238E27FC236}">
                  <a16:creationId xmlns:a16="http://schemas.microsoft.com/office/drawing/2014/main" id="{1C6094B5-76BE-9A9E-8E9F-E1526F66EC3C}"/>
                </a:ext>
              </a:extLst>
            </p:cNvPr>
            <p:cNvSpPr txBox="1"/>
            <p:nvPr/>
          </p:nvSpPr>
          <p:spPr>
            <a:xfrm>
              <a:off x="7976172" y="3942147"/>
              <a:ext cx="2584633" cy="427040"/>
            </a:xfrm>
            <a:prstGeom prst="rect">
              <a:avLst/>
            </a:prstGeom>
          </p:spPr>
          <p:txBody>
            <a:bodyPr lIns="0" tIns="0" rIns="0" bIns="0" rtlCol="0" anchor="t">
              <a:spAutoFit/>
            </a:bodyPr>
            <a:lstStyle/>
            <a:p>
              <a:pPr>
                <a:lnSpc>
                  <a:spcPts val="1659"/>
                </a:lnSpc>
                <a:spcBef>
                  <a:spcPct val="0"/>
                </a:spcBef>
              </a:pPr>
              <a:r>
                <a:rPr lang="en-US" sz="1267" dirty="0">
                  <a:solidFill>
                    <a:srgbClr val="373737"/>
                  </a:solidFill>
                  <a:latin typeface="Poppins"/>
                  <a:ea typeface="Poppins"/>
                  <a:cs typeface="Poppins"/>
                  <a:sym typeface="Poppins"/>
                </a:rPr>
                <a:t>System analyst and requirement gatherer.</a:t>
              </a:r>
            </a:p>
          </p:txBody>
        </p:sp>
        <p:sp>
          <p:nvSpPr>
            <p:cNvPr id="98" name="AutoShape 47">
              <a:extLst>
                <a:ext uri="{FF2B5EF4-FFF2-40B4-BE49-F238E27FC236}">
                  <a16:creationId xmlns:a16="http://schemas.microsoft.com/office/drawing/2014/main" id="{5C6C8D93-9953-A2ED-AA68-9051B768E986}"/>
                </a:ext>
              </a:extLst>
            </p:cNvPr>
            <p:cNvSpPr/>
            <p:nvPr/>
          </p:nvSpPr>
          <p:spPr>
            <a:xfrm>
              <a:off x="7976171" y="3802447"/>
              <a:ext cx="653323" cy="0"/>
            </a:xfrm>
            <a:prstGeom prst="line">
              <a:avLst/>
            </a:prstGeom>
            <a:ln w="38100" cap="flat">
              <a:solidFill>
                <a:srgbClr val="373737"/>
              </a:solidFill>
              <a:prstDash val="solid"/>
              <a:headEnd type="none" w="sm" len="sm"/>
              <a:tailEnd type="none" w="sm" len="sm"/>
            </a:ln>
          </p:spPr>
          <p:txBody>
            <a:bodyPr/>
            <a:lstStyle/>
            <a:p>
              <a:endParaRPr lang="en-US"/>
            </a:p>
          </p:txBody>
        </p:sp>
      </p:grpSp>
      <p:grpSp>
        <p:nvGrpSpPr>
          <p:cNvPr id="90" name="Group 89">
            <a:extLst>
              <a:ext uri="{FF2B5EF4-FFF2-40B4-BE49-F238E27FC236}">
                <a16:creationId xmlns:a16="http://schemas.microsoft.com/office/drawing/2014/main" id="{D546E6D3-44F3-A043-7459-E9FAE98D6D96}"/>
              </a:ext>
            </a:extLst>
          </p:cNvPr>
          <p:cNvGrpSpPr/>
          <p:nvPr/>
        </p:nvGrpSpPr>
        <p:grpSpPr>
          <a:xfrm>
            <a:off x="4495767" y="2535968"/>
            <a:ext cx="3111045" cy="2073629"/>
            <a:chOff x="1039026" y="3658802"/>
            <a:chExt cx="3111045" cy="2073629"/>
          </a:xfrm>
        </p:grpSpPr>
        <p:grpSp>
          <p:nvGrpSpPr>
            <p:cNvPr id="40" name="Group 40"/>
            <p:cNvGrpSpPr/>
            <p:nvPr/>
          </p:nvGrpSpPr>
          <p:grpSpPr>
            <a:xfrm rot="5400000">
              <a:off x="1557734" y="3140094"/>
              <a:ext cx="2073629" cy="3111045"/>
              <a:chOff x="0" y="0"/>
              <a:chExt cx="1093697" cy="1640862"/>
            </a:xfrm>
          </p:grpSpPr>
          <p:sp>
            <p:nvSpPr>
              <p:cNvPr id="41" name="Freeform 41"/>
              <p:cNvSpPr/>
              <p:nvPr/>
            </p:nvSpPr>
            <p:spPr>
              <a:xfrm>
                <a:off x="0" y="0"/>
                <a:ext cx="1093697" cy="1640862"/>
              </a:xfrm>
              <a:custGeom>
                <a:avLst/>
                <a:gdLst/>
                <a:ahLst/>
                <a:cxnLst/>
                <a:rect l="l" t="t" r="r" b="b"/>
                <a:pathLst>
                  <a:path w="1093697" h="1640862">
                    <a:moveTo>
                      <a:pt x="119472" y="0"/>
                    </a:moveTo>
                    <a:lnTo>
                      <a:pt x="974225" y="0"/>
                    </a:lnTo>
                    <a:cubicBezTo>
                      <a:pt x="1005911" y="0"/>
                      <a:pt x="1036299" y="12587"/>
                      <a:pt x="1058704" y="34993"/>
                    </a:cubicBezTo>
                    <a:cubicBezTo>
                      <a:pt x="1081110" y="57398"/>
                      <a:pt x="1093697" y="87786"/>
                      <a:pt x="1093697" y="119472"/>
                    </a:cubicBezTo>
                    <a:lnTo>
                      <a:pt x="1093697" y="1521390"/>
                    </a:lnTo>
                    <a:cubicBezTo>
                      <a:pt x="1093697" y="1553076"/>
                      <a:pt x="1081110" y="1583464"/>
                      <a:pt x="1058704" y="1605869"/>
                    </a:cubicBezTo>
                    <a:cubicBezTo>
                      <a:pt x="1036299" y="1628275"/>
                      <a:pt x="1005911" y="1640862"/>
                      <a:pt x="974225" y="1640862"/>
                    </a:cubicBezTo>
                    <a:lnTo>
                      <a:pt x="119472" y="1640862"/>
                    </a:lnTo>
                    <a:cubicBezTo>
                      <a:pt x="87786" y="1640862"/>
                      <a:pt x="57398" y="1628275"/>
                      <a:pt x="34993" y="1605869"/>
                    </a:cubicBezTo>
                    <a:cubicBezTo>
                      <a:pt x="12587" y="1583464"/>
                      <a:pt x="0" y="1553076"/>
                      <a:pt x="0" y="1521390"/>
                    </a:cubicBezTo>
                    <a:lnTo>
                      <a:pt x="0" y="119472"/>
                    </a:lnTo>
                    <a:cubicBezTo>
                      <a:pt x="0" y="87786"/>
                      <a:pt x="12587" y="57398"/>
                      <a:pt x="34993" y="34993"/>
                    </a:cubicBezTo>
                    <a:cubicBezTo>
                      <a:pt x="57398" y="12587"/>
                      <a:pt x="87786" y="0"/>
                      <a:pt x="119472" y="0"/>
                    </a:cubicBezTo>
                    <a:close/>
                  </a:path>
                </a:pathLst>
              </a:custGeom>
              <a:gradFill rotWithShape="1">
                <a:gsLst>
                  <a:gs pos="0">
                    <a:srgbClr val="30C2B7">
                      <a:alpha val="100000"/>
                    </a:srgbClr>
                  </a:gs>
                  <a:gs pos="50000">
                    <a:srgbClr val="70E1BF">
                      <a:alpha val="100000"/>
                    </a:srgbClr>
                  </a:gs>
                  <a:gs pos="100000">
                    <a:srgbClr val="96EFC1">
                      <a:alpha val="100000"/>
                    </a:srgbClr>
                  </a:gs>
                </a:gsLst>
                <a:lin ang="2700000"/>
              </a:gradFill>
            </p:spPr>
            <p:txBody>
              <a:bodyPr/>
              <a:lstStyle/>
              <a:p>
                <a:endParaRPr lang="en-US"/>
              </a:p>
            </p:txBody>
          </p:sp>
          <p:sp>
            <p:nvSpPr>
              <p:cNvPr id="42" name="TextBox 42"/>
              <p:cNvSpPr txBox="1"/>
              <p:nvPr/>
            </p:nvSpPr>
            <p:spPr>
              <a:xfrm>
                <a:off x="0" y="-57150"/>
                <a:ext cx="1093697" cy="1698012"/>
              </a:xfrm>
              <a:prstGeom prst="rect">
                <a:avLst/>
              </a:prstGeom>
            </p:spPr>
            <p:txBody>
              <a:bodyPr lIns="33867" tIns="33867" rIns="33867" bIns="33867" rtlCol="0" anchor="ctr"/>
              <a:lstStyle/>
              <a:p>
                <a:pPr algn="ctr">
                  <a:lnSpc>
                    <a:spcPts val="1680"/>
                  </a:lnSpc>
                </a:pPr>
                <a:endParaRPr sz="1200"/>
              </a:p>
            </p:txBody>
          </p:sp>
        </p:grpSp>
        <p:sp>
          <p:nvSpPr>
            <p:cNvPr id="44" name="TextBox 44"/>
            <p:cNvSpPr txBox="1"/>
            <p:nvPr/>
          </p:nvSpPr>
          <p:spPr>
            <a:xfrm>
              <a:off x="1356369" y="3993734"/>
              <a:ext cx="1669724" cy="369460"/>
            </a:xfrm>
            <a:prstGeom prst="rect">
              <a:avLst/>
            </a:prstGeom>
          </p:spPr>
          <p:txBody>
            <a:bodyPr lIns="0" tIns="0" rIns="0" bIns="0" rtlCol="0" anchor="t">
              <a:spAutoFit/>
            </a:bodyPr>
            <a:lstStyle/>
            <a:p>
              <a:pPr>
                <a:lnSpc>
                  <a:spcPts val="1417"/>
                </a:lnSpc>
              </a:pPr>
              <a:r>
                <a:rPr lang="en-US" sz="1540" b="1" dirty="0">
                  <a:solidFill>
                    <a:srgbClr val="373737"/>
                  </a:solidFill>
                  <a:latin typeface="Poppins Bold"/>
                  <a:ea typeface="Poppins Bold"/>
                  <a:cs typeface="Poppins Bold"/>
                  <a:sym typeface="Poppins Bold"/>
                </a:rPr>
                <a:t>Muhammed Abdullah</a:t>
              </a:r>
            </a:p>
          </p:txBody>
        </p:sp>
        <p:sp>
          <p:nvSpPr>
            <p:cNvPr id="46" name="TextBox 46"/>
            <p:cNvSpPr txBox="1"/>
            <p:nvPr/>
          </p:nvSpPr>
          <p:spPr>
            <a:xfrm>
              <a:off x="1356369" y="4596289"/>
              <a:ext cx="2453501" cy="863057"/>
            </a:xfrm>
            <a:prstGeom prst="rect">
              <a:avLst/>
            </a:prstGeom>
          </p:spPr>
          <p:txBody>
            <a:bodyPr lIns="0" tIns="0" rIns="0" bIns="0" rtlCol="0" anchor="t">
              <a:spAutoFit/>
            </a:bodyPr>
            <a:lstStyle/>
            <a:p>
              <a:pPr>
                <a:lnSpc>
                  <a:spcPts val="1659"/>
                </a:lnSpc>
              </a:pPr>
              <a:r>
                <a:rPr lang="en-US" sz="1267" dirty="0">
                  <a:solidFill>
                    <a:srgbClr val="373737"/>
                  </a:solidFill>
                  <a:latin typeface="Poppins"/>
                  <a:ea typeface="Poppins"/>
                  <a:cs typeface="Poppins"/>
                  <a:sym typeface="Poppins"/>
                </a:rPr>
                <a:t>Team leader and the backbone of our team. Assigning and collecting tasks and refactoring our code.</a:t>
              </a:r>
            </a:p>
          </p:txBody>
        </p:sp>
        <p:sp>
          <p:nvSpPr>
            <p:cNvPr id="48" name="AutoShape 48"/>
            <p:cNvSpPr/>
            <p:nvPr/>
          </p:nvSpPr>
          <p:spPr>
            <a:xfrm>
              <a:off x="1356369" y="4359655"/>
              <a:ext cx="653323" cy="0"/>
            </a:xfrm>
            <a:prstGeom prst="line">
              <a:avLst/>
            </a:prstGeom>
            <a:ln w="38100" cap="flat">
              <a:solidFill>
                <a:srgbClr val="373737"/>
              </a:solidFill>
              <a:prstDash val="solid"/>
              <a:headEnd type="none" w="sm" len="sm"/>
              <a:tailEnd type="none" w="sm" len="sm"/>
            </a:ln>
          </p:spPr>
          <p:txBody>
            <a:bodyPr/>
            <a:lstStyle/>
            <a:p>
              <a:endParaRPr lang="en-US"/>
            </a:p>
          </p:txBody>
        </p:sp>
      </p:grpSp>
      <p:grpSp>
        <p:nvGrpSpPr>
          <p:cNvPr id="91" name="Group 90">
            <a:extLst>
              <a:ext uri="{FF2B5EF4-FFF2-40B4-BE49-F238E27FC236}">
                <a16:creationId xmlns:a16="http://schemas.microsoft.com/office/drawing/2014/main" id="{94665449-B132-22DA-0F28-CC85C757048B}"/>
              </a:ext>
            </a:extLst>
          </p:cNvPr>
          <p:cNvGrpSpPr/>
          <p:nvPr/>
        </p:nvGrpSpPr>
        <p:grpSpPr>
          <a:xfrm>
            <a:off x="4495768" y="4660062"/>
            <a:ext cx="3111045" cy="2073629"/>
            <a:chOff x="7749395" y="3101594"/>
            <a:chExt cx="3111045" cy="2073629"/>
          </a:xfrm>
        </p:grpSpPr>
        <p:grpSp>
          <p:nvGrpSpPr>
            <p:cNvPr id="37" name="Group 37"/>
            <p:cNvGrpSpPr/>
            <p:nvPr/>
          </p:nvGrpSpPr>
          <p:grpSpPr>
            <a:xfrm rot="5400000">
              <a:off x="8268103" y="2582886"/>
              <a:ext cx="2073629" cy="3111045"/>
              <a:chOff x="0" y="0"/>
              <a:chExt cx="1093697" cy="1640862"/>
            </a:xfrm>
          </p:grpSpPr>
          <p:sp>
            <p:nvSpPr>
              <p:cNvPr id="38" name="Freeform 38"/>
              <p:cNvSpPr/>
              <p:nvPr/>
            </p:nvSpPr>
            <p:spPr>
              <a:xfrm>
                <a:off x="0" y="0"/>
                <a:ext cx="1093697" cy="1640862"/>
              </a:xfrm>
              <a:custGeom>
                <a:avLst/>
                <a:gdLst/>
                <a:ahLst/>
                <a:cxnLst/>
                <a:rect l="l" t="t" r="r" b="b"/>
                <a:pathLst>
                  <a:path w="1093697" h="1640862">
                    <a:moveTo>
                      <a:pt x="119472" y="0"/>
                    </a:moveTo>
                    <a:lnTo>
                      <a:pt x="974225" y="0"/>
                    </a:lnTo>
                    <a:cubicBezTo>
                      <a:pt x="1005911" y="0"/>
                      <a:pt x="1036299" y="12587"/>
                      <a:pt x="1058704" y="34993"/>
                    </a:cubicBezTo>
                    <a:cubicBezTo>
                      <a:pt x="1081110" y="57398"/>
                      <a:pt x="1093697" y="87786"/>
                      <a:pt x="1093697" y="119472"/>
                    </a:cubicBezTo>
                    <a:lnTo>
                      <a:pt x="1093697" y="1521390"/>
                    </a:lnTo>
                    <a:cubicBezTo>
                      <a:pt x="1093697" y="1553076"/>
                      <a:pt x="1081110" y="1583464"/>
                      <a:pt x="1058704" y="1605869"/>
                    </a:cubicBezTo>
                    <a:cubicBezTo>
                      <a:pt x="1036299" y="1628275"/>
                      <a:pt x="1005911" y="1640862"/>
                      <a:pt x="974225" y="1640862"/>
                    </a:cubicBezTo>
                    <a:lnTo>
                      <a:pt x="119472" y="1640862"/>
                    </a:lnTo>
                    <a:cubicBezTo>
                      <a:pt x="87786" y="1640862"/>
                      <a:pt x="57398" y="1628275"/>
                      <a:pt x="34993" y="1605869"/>
                    </a:cubicBezTo>
                    <a:cubicBezTo>
                      <a:pt x="12587" y="1583464"/>
                      <a:pt x="0" y="1553076"/>
                      <a:pt x="0" y="1521390"/>
                    </a:cubicBezTo>
                    <a:lnTo>
                      <a:pt x="0" y="119472"/>
                    </a:lnTo>
                    <a:cubicBezTo>
                      <a:pt x="0" y="87786"/>
                      <a:pt x="12587" y="57398"/>
                      <a:pt x="34993" y="34993"/>
                    </a:cubicBezTo>
                    <a:cubicBezTo>
                      <a:pt x="57398" y="12587"/>
                      <a:pt x="87786" y="0"/>
                      <a:pt x="119472" y="0"/>
                    </a:cubicBezTo>
                    <a:close/>
                  </a:path>
                </a:pathLst>
              </a:custGeom>
              <a:gradFill rotWithShape="1">
                <a:gsLst>
                  <a:gs pos="0">
                    <a:srgbClr val="30C2B7">
                      <a:alpha val="100000"/>
                    </a:srgbClr>
                  </a:gs>
                  <a:gs pos="50000">
                    <a:srgbClr val="70E1BF">
                      <a:alpha val="100000"/>
                    </a:srgbClr>
                  </a:gs>
                  <a:gs pos="100000">
                    <a:srgbClr val="96EFC1">
                      <a:alpha val="100000"/>
                    </a:srgbClr>
                  </a:gs>
                </a:gsLst>
                <a:lin ang="2700000"/>
              </a:gradFill>
            </p:spPr>
            <p:txBody>
              <a:bodyPr/>
              <a:lstStyle/>
              <a:p>
                <a:endParaRPr lang="en-US" dirty="0"/>
              </a:p>
            </p:txBody>
          </p:sp>
          <p:sp>
            <p:nvSpPr>
              <p:cNvPr id="39" name="TextBox 39"/>
              <p:cNvSpPr txBox="1"/>
              <p:nvPr/>
            </p:nvSpPr>
            <p:spPr>
              <a:xfrm>
                <a:off x="0" y="-57150"/>
                <a:ext cx="1093697" cy="1698012"/>
              </a:xfrm>
              <a:prstGeom prst="rect">
                <a:avLst/>
              </a:prstGeom>
            </p:spPr>
            <p:txBody>
              <a:bodyPr lIns="33867" tIns="33867" rIns="33867" bIns="33867" rtlCol="0" anchor="ctr"/>
              <a:lstStyle/>
              <a:p>
                <a:pPr algn="ctr">
                  <a:lnSpc>
                    <a:spcPts val="1680"/>
                  </a:lnSpc>
                </a:pPr>
                <a:endParaRPr sz="1200"/>
              </a:p>
            </p:txBody>
          </p:sp>
        </p:grpSp>
        <p:sp>
          <p:nvSpPr>
            <p:cNvPr id="43" name="TextBox 43"/>
            <p:cNvSpPr txBox="1"/>
            <p:nvPr/>
          </p:nvSpPr>
          <p:spPr>
            <a:xfrm>
              <a:off x="7976171" y="3436526"/>
              <a:ext cx="1669724" cy="369460"/>
            </a:xfrm>
            <a:prstGeom prst="rect">
              <a:avLst/>
            </a:prstGeom>
          </p:spPr>
          <p:txBody>
            <a:bodyPr lIns="0" tIns="0" rIns="0" bIns="0" rtlCol="0" anchor="t">
              <a:spAutoFit/>
            </a:bodyPr>
            <a:lstStyle/>
            <a:p>
              <a:pPr>
                <a:lnSpc>
                  <a:spcPts val="1417"/>
                </a:lnSpc>
              </a:pPr>
              <a:r>
                <a:rPr lang="en-US" sz="1540" b="1" dirty="0">
                  <a:solidFill>
                    <a:srgbClr val="373737"/>
                  </a:solidFill>
                  <a:latin typeface="Poppins Bold"/>
                  <a:ea typeface="Poppins Bold"/>
                  <a:cs typeface="Poppins Bold"/>
                  <a:sym typeface="Poppins Bold"/>
                </a:rPr>
                <a:t>Aalaa</a:t>
              </a:r>
              <a:endParaRPr lang="ar-EG" sz="1540" b="1" dirty="0">
                <a:solidFill>
                  <a:srgbClr val="373737"/>
                </a:solidFill>
                <a:latin typeface="Poppins Bold"/>
                <a:ea typeface="Poppins Bold"/>
                <a:cs typeface="Poppins Bold"/>
                <a:sym typeface="Poppins Bold"/>
              </a:endParaRPr>
            </a:p>
            <a:p>
              <a:pPr>
                <a:lnSpc>
                  <a:spcPts val="1417"/>
                </a:lnSpc>
              </a:pPr>
              <a:r>
                <a:rPr lang="en-US" sz="1540" b="1" dirty="0">
                  <a:solidFill>
                    <a:srgbClr val="373737"/>
                  </a:solidFill>
                  <a:latin typeface="Poppins Bold"/>
                  <a:ea typeface="Poppins Bold"/>
                  <a:cs typeface="Poppins Bold"/>
                  <a:sym typeface="Poppins Bold"/>
                </a:rPr>
                <a:t>Abdullah</a:t>
              </a:r>
            </a:p>
          </p:txBody>
        </p:sp>
        <p:sp>
          <p:nvSpPr>
            <p:cNvPr id="45" name="TextBox 45"/>
            <p:cNvSpPr txBox="1"/>
            <p:nvPr/>
          </p:nvSpPr>
          <p:spPr>
            <a:xfrm>
              <a:off x="7976172" y="3942147"/>
              <a:ext cx="2584633" cy="645048"/>
            </a:xfrm>
            <a:prstGeom prst="rect">
              <a:avLst/>
            </a:prstGeom>
          </p:spPr>
          <p:txBody>
            <a:bodyPr lIns="0" tIns="0" rIns="0" bIns="0" rtlCol="0" anchor="t">
              <a:spAutoFit/>
            </a:bodyPr>
            <a:lstStyle/>
            <a:p>
              <a:pPr>
                <a:lnSpc>
                  <a:spcPts val="1659"/>
                </a:lnSpc>
                <a:spcBef>
                  <a:spcPct val="0"/>
                </a:spcBef>
              </a:pPr>
              <a:r>
                <a:rPr lang="en-US" sz="1267" dirty="0">
                  <a:solidFill>
                    <a:srgbClr val="373737"/>
                  </a:solidFill>
                  <a:latin typeface="Poppins"/>
                  <a:ea typeface="Poppins"/>
                  <a:cs typeface="Poppins"/>
                  <a:sym typeface="Poppins"/>
                </a:rPr>
                <a:t>The logical brain, artist of converting designs to implementations. </a:t>
              </a:r>
            </a:p>
          </p:txBody>
        </p:sp>
        <p:sp>
          <p:nvSpPr>
            <p:cNvPr id="47" name="AutoShape 47"/>
            <p:cNvSpPr/>
            <p:nvPr/>
          </p:nvSpPr>
          <p:spPr>
            <a:xfrm>
              <a:off x="7976171" y="3802447"/>
              <a:ext cx="653323" cy="0"/>
            </a:xfrm>
            <a:prstGeom prst="line">
              <a:avLst/>
            </a:prstGeom>
            <a:ln w="38100" cap="flat">
              <a:solidFill>
                <a:srgbClr val="373737"/>
              </a:solidFill>
              <a:prstDash val="solid"/>
              <a:headEnd type="none" w="sm" len="sm"/>
              <a:tailEnd type="none" w="sm" len="sm"/>
            </a:ln>
          </p:spPr>
          <p:txBody>
            <a:bodyPr/>
            <a:lstStyle/>
            <a:p>
              <a:endParaRPr lang="en-US"/>
            </a:p>
          </p:txBody>
        </p:sp>
      </p:grpSp>
    </p:spTree>
    <p:extLst>
      <p:ext uri="{BB962C8B-B14F-4D97-AF65-F5344CB8AC3E}">
        <p14:creationId xmlns:p14="http://schemas.microsoft.com/office/powerpoint/2010/main" val="1069582532"/>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fade">
                                      <p:cBhvr>
                                        <p:cTn id="12" dur="500"/>
                                        <p:tgtEl>
                                          <p:spTgt spid="9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9"/>
                                        </p:tgtEl>
                                        <p:attrNameLst>
                                          <p:attrName>style.visibility</p:attrName>
                                        </p:attrNameLst>
                                      </p:cBhvr>
                                      <p:to>
                                        <p:strVal val="visible"/>
                                      </p:to>
                                    </p:set>
                                    <p:animEffect transition="in" filter="fade">
                                      <p:cBhvr>
                                        <p:cTn id="17" dur="500"/>
                                        <p:tgtEl>
                                          <p:spTgt spid="8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500"/>
                                        <p:tgtEl>
                                          <p:spTgt spid="9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2"/>
                                        </p:tgtEl>
                                        <p:attrNameLst>
                                          <p:attrName>style.visibility</p:attrName>
                                        </p:attrNameLst>
                                      </p:cBhvr>
                                      <p:to>
                                        <p:strVal val="visible"/>
                                      </p:to>
                                    </p:set>
                                    <p:animEffect transition="in" filter="fade">
                                      <p:cBhvr>
                                        <p:cTn id="27" dur="500"/>
                                        <p:tgtEl>
                                          <p:spTgt spid="9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4"/>
                                        </p:tgtEl>
                                        <p:attrNameLst>
                                          <p:attrName>style.visibility</p:attrName>
                                        </p:attrNameLst>
                                      </p:cBhvr>
                                      <p:to>
                                        <p:strVal val="visible"/>
                                      </p:to>
                                    </p:set>
                                    <p:animEffect transition="in" filter="fade">
                                      <p:cBhvr>
                                        <p:cTn id="32"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643" r="-11643"/>
            </a:stretch>
          </a:blipFill>
        </p:spPr>
        <p:txBody>
          <a:bodyPr/>
          <a:lstStyle/>
          <a:p>
            <a:endParaRPr lang="en-US"/>
          </a:p>
        </p:txBody>
      </p:sp>
      <p:sp>
        <p:nvSpPr>
          <p:cNvPr id="3" name="Freeform 3"/>
          <p:cNvSpPr/>
          <p:nvPr/>
        </p:nvSpPr>
        <p:spPr>
          <a:xfrm>
            <a:off x="0" y="1524750"/>
            <a:ext cx="178910" cy="373781"/>
          </a:xfrm>
          <a:custGeom>
            <a:avLst/>
            <a:gdLst/>
            <a:ahLst/>
            <a:cxnLst/>
            <a:rect l="l" t="t" r="r" b="b"/>
            <a:pathLst>
              <a:path w="268365" h="560671">
                <a:moveTo>
                  <a:pt x="0" y="0"/>
                </a:moveTo>
                <a:lnTo>
                  <a:pt x="268365" y="0"/>
                </a:lnTo>
                <a:lnTo>
                  <a:pt x="268365" y="560671"/>
                </a:lnTo>
                <a:lnTo>
                  <a:pt x="0" y="560671"/>
                </a:lnTo>
                <a:lnTo>
                  <a:pt x="0" y="0"/>
                </a:lnTo>
                <a:close/>
              </a:path>
            </a:pathLst>
          </a:custGeom>
          <a:blipFill>
            <a:blip r:embed="rId3">
              <a:extLst>
                <a:ext uri="{96DAC541-7B7A-43D3-8B79-37D633B846F1}">
                  <asvg:svgBlip xmlns:asvg="http://schemas.microsoft.com/office/drawing/2016/SVG/main" r:embed="rId4"/>
                </a:ext>
              </a:extLst>
            </a:blip>
            <a:stretch>
              <a:fillRect r="-107354"/>
            </a:stretch>
          </a:blipFill>
        </p:spPr>
        <p:txBody>
          <a:bodyPr/>
          <a:lstStyle/>
          <a:p>
            <a:endParaRPr lang="en-US"/>
          </a:p>
        </p:txBody>
      </p:sp>
      <p:grpSp>
        <p:nvGrpSpPr>
          <p:cNvPr id="4" name="Group 4"/>
          <p:cNvGrpSpPr/>
          <p:nvPr/>
        </p:nvGrpSpPr>
        <p:grpSpPr>
          <a:xfrm rot="-5400000">
            <a:off x="1141756" y="607688"/>
            <a:ext cx="252904" cy="272337"/>
            <a:chOff x="0" y="0"/>
            <a:chExt cx="1133007" cy="1220063"/>
          </a:xfrm>
        </p:grpSpPr>
        <p:sp>
          <p:nvSpPr>
            <p:cNvPr id="5" name="Freeform 5"/>
            <p:cNvSpPr/>
            <p:nvPr/>
          </p:nvSpPr>
          <p:spPr>
            <a:xfrm>
              <a:off x="0" y="0"/>
              <a:ext cx="1133007" cy="1220063"/>
            </a:xfrm>
            <a:custGeom>
              <a:avLst/>
              <a:gdLst/>
              <a:ahLst/>
              <a:cxnLst/>
              <a:rect l="l" t="t" r="r" b="b"/>
              <a:pathLst>
                <a:path w="1133007" h="1220063">
                  <a:moveTo>
                    <a:pt x="204080" y="0"/>
                  </a:moveTo>
                  <a:lnTo>
                    <a:pt x="928926" y="0"/>
                  </a:lnTo>
                  <a:cubicBezTo>
                    <a:pt x="1041637" y="0"/>
                    <a:pt x="1133007" y="91370"/>
                    <a:pt x="1133007" y="204080"/>
                  </a:cubicBezTo>
                  <a:lnTo>
                    <a:pt x="1133007" y="1015983"/>
                  </a:lnTo>
                  <a:cubicBezTo>
                    <a:pt x="1133007" y="1128693"/>
                    <a:pt x="1041637" y="1220063"/>
                    <a:pt x="928926" y="1220063"/>
                  </a:cubicBezTo>
                  <a:lnTo>
                    <a:pt x="204080" y="1220063"/>
                  </a:lnTo>
                  <a:cubicBezTo>
                    <a:pt x="91370" y="1220063"/>
                    <a:pt x="0" y="1128693"/>
                    <a:pt x="0" y="1015983"/>
                  </a:cubicBezTo>
                  <a:lnTo>
                    <a:pt x="0" y="204080"/>
                  </a:lnTo>
                  <a:cubicBezTo>
                    <a:pt x="0" y="91370"/>
                    <a:pt x="91370" y="0"/>
                    <a:pt x="204080" y="0"/>
                  </a:cubicBezTo>
                  <a:close/>
                </a:path>
              </a:pathLst>
            </a:custGeom>
            <a:gradFill rotWithShape="1">
              <a:gsLst>
                <a:gs pos="0">
                  <a:srgbClr val="30C2B7">
                    <a:alpha val="100000"/>
                  </a:srgbClr>
                </a:gs>
                <a:gs pos="50000">
                  <a:srgbClr val="70E1A6">
                    <a:alpha val="100000"/>
                  </a:srgbClr>
                </a:gs>
                <a:gs pos="100000">
                  <a:srgbClr val="96EFC1">
                    <a:alpha val="100000"/>
                  </a:srgbClr>
                </a:gs>
              </a:gsLst>
              <a:lin ang="2700000"/>
            </a:gradFill>
            <a:ln w="19050" cap="sq">
              <a:solidFill>
                <a:srgbClr val="FFFFFF"/>
              </a:solidFill>
              <a:prstDash val="solid"/>
              <a:miter/>
            </a:ln>
          </p:spPr>
          <p:txBody>
            <a:bodyPr/>
            <a:lstStyle/>
            <a:p>
              <a:endParaRPr lang="en-US"/>
            </a:p>
          </p:txBody>
        </p:sp>
        <p:sp>
          <p:nvSpPr>
            <p:cNvPr id="6" name="TextBox 6"/>
            <p:cNvSpPr txBox="1"/>
            <p:nvPr/>
          </p:nvSpPr>
          <p:spPr>
            <a:xfrm>
              <a:off x="0" y="-57150"/>
              <a:ext cx="1133007" cy="1277213"/>
            </a:xfrm>
            <a:prstGeom prst="rect">
              <a:avLst/>
            </a:prstGeom>
          </p:spPr>
          <p:txBody>
            <a:bodyPr lIns="33867" tIns="33867" rIns="33867" bIns="33867" rtlCol="0" anchor="ctr"/>
            <a:lstStyle/>
            <a:p>
              <a:pPr algn="ctr">
                <a:lnSpc>
                  <a:spcPts val="1680"/>
                </a:lnSpc>
              </a:pPr>
              <a:endParaRPr sz="1200"/>
            </a:p>
          </p:txBody>
        </p:sp>
      </p:grpSp>
      <p:grpSp>
        <p:nvGrpSpPr>
          <p:cNvPr id="7" name="Group 7"/>
          <p:cNvGrpSpPr/>
          <p:nvPr/>
        </p:nvGrpSpPr>
        <p:grpSpPr>
          <a:xfrm rot="-5400000">
            <a:off x="1209105" y="676062"/>
            <a:ext cx="252904" cy="272337"/>
            <a:chOff x="0" y="0"/>
            <a:chExt cx="1133007" cy="1220063"/>
          </a:xfrm>
        </p:grpSpPr>
        <p:sp>
          <p:nvSpPr>
            <p:cNvPr id="8" name="Freeform 8"/>
            <p:cNvSpPr/>
            <p:nvPr/>
          </p:nvSpPr>
          <p:spPr>
            <a:xfrm>
              <a:off x="0" y="0"/>
              <a:ext cx="1133007" cy="1220063"/>
            </a:xfrm>
            <a:custGeom>
              <a:avLst/>
              <a:gdLst/>
              <a:ahLst/>
              <a:cxnLst/>
              <a:rect l="l" t="t" r="r" b="b"/>
              <a:pathLst>
                <a:path w="1133007" h="1220063">
                  <a:moveTo>
                    <a:pt x="204080" y="0"/>
                  </a:moveTo>
                  <a:lnTo>
                    <a:pt x="928926" y="0"/>
                  </a:lnTo>
                  <a:cubicBezTo>
                    <a:pt x="1041637" y="0"/>
                    <a:pt x="1133007" y="91370"/>
                    <a:pt x="1133007" y="204080"/>
                  </a:cubicBezTo>
                  <a:lnTo>
                    <a:pt x="1133007" y="1015983"/>
                  </a:lnTo>
                  <a:cubicBezTo>
                    <a:pt x="1133007" y="1128693"/>
                    <a:pt x="1041637" y="1220063"/>
                    <a:pt x="928926" y="1220063"/>
                  </a:cubicBezTo>
                  <a:lnTo>
                    <a:pt x="204080" y="1220063"/>
                  </a:lnTo>
                  <a:cubicBezTo>
                    <a:pt x="91370" y="1220063"/>
                    <a:pt x="0" y="1128693"/>
                    <a:pt x="0" y="1015983"/>
                  </a:cubicBezTo>
                  <a:lnTo>
                    <a:pt x="0" y="204080"/>
                  </a:lnTo>
                  <a:cubicBezTo>
                    <a:pt x="0" y="91370"/>
                    <a:pt x="91370" y="0"/>
                    <a:pt x="204080" y="0"/>
                  </a:cubicBezTo>
                  <a:close/>
                </a:path>
              </a:pathLst>
            </a:custGeom>
            <a:gradFill rotWithShape="1">
              <a:gsLst>
                <a:gs pos="0">
                  <a:srgbClr val="30C2B7">
                    <a:alpha val="100000"/>
                  </a:srgbClr>
                </a:gs>
                <a:gs pos="50000">
                  <a:srgbClr val="70E1A6">
                    <a:alpha val="100000"/>
                  </a:srgbClr>
                </a:gs>
                <a:gs pos="100000">
                  <a:srgbClr val="96EFC1">
                    <a:alpha val="100000"/>
                  </a:srgbClr>
                </a:gs>
              </a:gsLst>
              <a:lin ang="2700000"/>
            </a:gradFill>
            <a:ln w="19050" cap="sq">
              <a:solidFill>
                <a:srgbClr val="FFFFFF"/>
              </a:solidFill>
              <a:prstDash val="solid"/>
              <a:miter/>
            </a:ln>
          </p:spPr>
          <p:txBody>
            <a:bodyPr/>
            <a:lstStyle/>
            <a:p>
              <a:endParaRPr lang="en-US"/>
            </a:p>
          </p:txBody>
        </p:sp>
        <p:sp>
          <p:nvSpPr>
            <p:cNvPr id="9" name="TextBox 9"/>
            <p:cNvSpPr txBox="1"/>
            <p:nvPr/>
          </p:nvSpPr>
          <p:spPr>
            <a:xfrm>
              <a:off x="0" y="-57150"/>
              <a:ext cx="1133007" cy="1277213"/>
            </a:xfrm>
            <a:prstGeom prst="rect">
              <a:avLst/>
            </a:prstGeom>
          </p:spPr>
          <p:txBody>
            <a:bodyPr lIns="33867" tIns="33867" rIns="33867" bIns="33867" rtlCol="0" anchor="ctr"/>
            <a:lstStyle/>
            <a:p>
              <a:pPr algn="ctr">
                <a:lnSpc>
                  <a:spcPts val="1680"/>
                </a:lnSpc>
              </a:pPr>
              <a:endParaRPr sz="1200"/>
            </a:p>
          </p:txBody>
        </p:sp>
      </p:grpSp>
      <p:sp>
        <p:nvSpPr>
          <p:cNvPr id="13" name="TextBox 13"/>
          <p:cNvSpPr txBox="1"/>
          <p:nvPr/>
        </p:nvSpPr>
        <p:spPr>
          <a:xfrm>
            <a:off x="1039027" y="2640322"/>
            <a:ext cx="6700943" cy="1577355"/>
          </a:xfrm>
          <a:prstGeom prst="rect">
            <a:avLst/>
          </a:prstGeom>
        </p:spPr>
        <p:txBody>
          <a:bodyPr lIns="0" tIns="0" rIns="0" bIns="0" rtlCol="0" anchor="t">
            <a:spAutoFit/>
          </a:bodyPr>
          <a:lstStyle/>
          <a:p>
            <a:pPr>
              <a:lnSpc>
                <a:spcPts val="12325"/>
              </a:lnSpc>
            </a:pPr>
            <a:r>
              <a:rPr lang="en-US" sz="13396" b="1" dirty="0">
                <a:solidFill>
                  <a:srgbClr val="707070"/>
                </a:solidFill>
                <a:latin typeface="Poppins Bold"/>
                <a:ea typeface="Poppins Bold"/>
                <a:cs typeface="Poppins Bold"/>
                <a:sym typeface="Poppins Bold"/>
              </a:rPr>
              <a:t>Thank</a:t>
            </a:r>
          </a:p>
        </p:txBody>
      </p:sp>
      <p:sp>
        <p:nvSpPr>
          <p:cNvPr id="14" name="TextBox 14"/>
          <p:cNvSpPr txBox="1"/>
          <p:nvPr/>
        </p:nvSpPr>
        <p:spPr>
          <a:xfrm>
            <a:off x="6664956" y="2640321"/>
            <a:ext cx="4743808" cy="1577355"/>
          </a:xfrm>
          <a:prstGeom prst="rect">
            <a:avLst/>
          </a:prstGeom>
        </p:spPr>
        <p:txBody>
          <a:bodyPr lIns="0" tIns="0" rIns="0" bIns="0" rtlCol="0" anchor="t">
            <a:spAutoFit/>
          </a:bodyPr>
          <a:lstStyle/>
          <a:p>
            <a:pPr>
              <a:lnSpc>
                <a:spcPts val="12325"/>
              </a:lnSpc>
            </a:pPr>
            <a:r>
              <a:rPr lang="en-US" sz="13396" b="1" dirty="0">
                <a:solidFill>
                  <a:srgbClr val="259D84"/>
                </a:solidFill>
                <a:latin typeface="Poppins Bold"/>
                <a:ea typeface="Poppins Bold"/>
                <a:cs typeface="Poppins Bold"/>
                <a:sym typeface="Poppins Bold"/>
              </a:rPr>
              <a:t>You</a:t>
            </a:r>
          </a:p>
        </p:txBody>
      </p:sp>
      <p:sp>
        <p:nvSpPr>
          <p:cNvPr id="16" name="TextBox 16"/>
          <p:cNvSpPr txBox="1"/>
          <p:nvPr/>
        </p:nvSpPr>
        <p:spPr>
          <a:xfrm>
            <a:off x="1590935" y="650408"/>
            <a:ext cx="1544220" cy="206595"/>
          </a:xfrm>
          <a:prstGeom prst="rect">
            <a:avLst/>
          </a:prstGeom>
        </p:spPr>
        <p:txBody>
          <a:bodyPr lIns="0" tIns="0" rIns="0" bIns="0" rtlCol="0" anchor="t">
            <a:spAutoFit/>
          </a:bodyPr>
          <a:lstStyle/>
          <a:p>
            <a:pPr>
              <a:lnSpc>
                <a:spcPts val="1680"/>
              </a:lnSpc>
            </a:pPr>
            <a:r>
              <a:rPr lang="en-US" sz="1200" b="1" dirty="0">
                <a:solidFill>
                  <a:srgbClr val="504F4F"/>
                </a:solidFill>
                <a:latin typeface="Poppins Medium"/>
                <a:ea typeface="Poppins Medium"/>
                <a:cs typeface="Poppins Medium"/>
                <a:sym typeface="Poppins Medium"/>
              </a:rPr>
              <a:t>The End</a:t>
            </a:r>
          </a:p>
        </p:txBody>
      </p:sp>
      <p:grpSp>
        <p:nvGrpSpPr>
          <p:cNvPr id="20" name="Group 20"/>
          <p:cNvGrpSpPr/>
          <p:nvPr/>
        </p:nvGrpSpPr>
        <p:grpSpPr>
          <a:xfrm rot="8281243">
            <a:off x="10929910" y="5765993"/>
            <a:ext cx="2057400" cy="205740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0" cap="sq">
              <a:gradFill>
                <a:gsLst>
                  <a:gs pos="0">
                    <a:srgbClr val="30C2B7">
                      <a:alpha val="100000"/>
                    </a:srgbClr>
                  </a:gs>
                  <a:gs pos="33333">
                    <a:srgbClr val="70E1A6">
                      <a:alpha val="100000"/>
                    </a:srgbClr>
                  </a:gs>
                  <a:gs pos="66667">
                    <a:srgbClr val="96EFC1">
                      <a:alpha val="100000"/>
                    </a:srgbClr>
                  </a:gs>
                  <a:gs pos="100000">
                    <a:srgbClr val="96EFC1">
                      <a:alpha val="9500"/>
                    </a:srgbClr>
                  </a:gs>
                </a:gsLst>
                <a:lin ang="2700000"/>
              </a:gradFill>
              <a:prstDash val="solid"/>
              <a:miter/>
            </a:ln>
          </p:spPr>
          <p:txBody>
            <a:bodyPr/>
            <a:lstStyle/>
            <a:p>
              <a:endParaRPr lang="en-US"/>
            </a:p>
          </p:txBody>
        </p:sp>
        <p:sp>
          <p:nvSpPr>
            <p:cNvPr id="22" name="TextBox 22"/>
            <p:cNvSpPr txBox="1"/>
            <p:nvPr/>
          </p:nvSpPr>
          <p:spPr>
            <a:xfrm>
              <a:off x="76200" y="19050"/>
              <a:ext cx="660400" cy="717550"/>
            </a:xfrm>
            <a:prstGeom prst="rect">
              <a:avLst/>
            </a:prstGeom>
          </p:spPr>
          <p:txBody>
            <a:bodyPr lIns="33867" tIns="33867" rIns="33867" bIns="33867" rtlCol="0" anchor="ctr"/>
            <a:lstStyle/>
            <a:p>
              <a:pPr algn="ctr">
                <a:lnSpc>
                  <a:spcPts val="1680"/>
                </a:lnSpc>
              </a:pPr>
              <a:endParaRPr sz="1200"/>
            </a:p>
          </p:txBody>
        </p:sp>
      </p:grpSp>
      <p:grpSp>
        <p:nvGrpSpPr>
          <p:cNvPr id="23" name="Group 23"/>
          <p:cNvGrpSpPr/>
          <p:nvPr/>
        </p:nvGrpSpPr>
        <p:grpSpPr>
          <a:xfrm rot="-5400000">
            <a:off x="-434468" y="5671099"/>
            <a:ext cx="1299014" cy="1647975"/>
            <a:chOff x="0" y="0"/>
            <a:chExt cx="513191" cy="651052"/>
          </a:xfrm>
        </p:grpSpPr>
        <p:sp>
          <p:nvSpPr>
            <p:cNvPr id="24" name="Freeform 24"/>
            <p:cNvSpPr/>
            <p:nvPr/>
          </p:nvSpPr>
          <p:spPr>
            <a:xfrm>
              <a:off x="0" y="0"/>
              <a:ext cx="513191" cy="651052"/>
            </a:xfrm>
            <a:custGeom>
              <a:avLst/>
              <a:gdLst/>
              <a:ahLst/>
              <a:cxnLst/>
              <a:rect l="l" t="t" r="r" b="b"/>
              <a:pathLst>
                <a:path w="513191" h="651052">
                  <a:moveTo>
                    <a:pt x="246340" y="0"/>
                  </a:moveTo>
                  <a:lnTo>
                    <a:pt x="266850" y="0"/>
                  </a:lnTo>
                  <a:cubicBezTo>
                    <a:pt x="332184" y="0"/>
                    <a:pt x="394841" y="25954"/>
                    <a:pt x="441039" y="72151"/>
                  </a:cubicBezTo>
                  <a:cubicBezTo>
                    <a:pt x="487237" y="118349"/>
                    <a:pt x="513191" y="181007"/>
                    <a:pt x="513191" y="246340"/>
                  </a:cubicBezTo>
                  <a:lnTo>
                    <a:pt x="513191" y="404712"/>
                  </a:lnTo>
                  <a:cubicBezTo>
                    <a:pt x="513191" y="470045"/>
                    <a:pt x="487237" y="532703"/>
                    <a:pt x="441039" y="578900"/>
                  </a:cubicBezTo>
                  <a:cubicBezTo>
                    <a:pt x="394841" y="625098"/>
                    <a:pt x="332184" y="651052"/>
                    <a:pt x="266850" y="651052"/>
                  </a:cubicBezTo>
                  <a:lnTo>
                    <a:pt x="246340" y="651052"/>
                  </a:lnTo>
                  <a:cubicBezTo>
                    <a:pt x="181007" y="651052"/>
                    <a:pt x="118349" y="625098"/>
                    <a:pt x="72151" y="578900"/>
                  </a:cubicBezTo>
                  <a:cubicBezTo>
                    <a:pt x="25954" y="532703"/>
                    <a:pt x="0" y="470045"/>
                    <a:pt x="0" y="404712"/>
                  </a:cubicBezTo>
                  <a:lnTo>
                    <a:pt x="0" y="246340"/>
                  </a:lnTo>
                  <a:cubicBezTo>
                    <a:pt x="0" y="181007"/>
                    <a:pt x="25954" y="118349"/>
                    <a:pt x="72151" y="72151"/>
                  </a:cubicBezTo>
                  <a:cubicBezTo>
                    <a:pt x="118349" y="25954"/>
                    <a:pt x="181007" y="0"/>
                    <a:pt x="246340" y="0"/>
                  </a:cubicBezTo>
                  <a:close/>
                </a:path>
              </a:pathLst>
            </a:custGeom>
            <a:gradFill rotWithShape="1">
              <a:gsLst>
                <a:gs pos="0">
                  <a:srgbClr val="30C2B7">
                    <a:alpha val="100000"/>
                  </a:srgbClr>
                </a:gs>
                <a:gs pos="33333">
                  <a:srgbClr val="70E1A6">
                    <a:alpha val="100000"/>
                  </a:srgbClr>
                </a:gs>
                <a:gs pos="66667">
                  <a:srgbClr val="96EFC1">
                    <a:alpha val="54000"/>
                  </a:srgbClr>
                </a:gs>
                <a:gs pos="100000">
                  <a:srgbClr val="96EFC1">
                    <a:alpha val="9500"/>
                  </a:srgbClr>
                </a:gs>
              </a:gsLst>
              <a:lin ang="2700000"/>
            </a:gradFill>
          </p:spPr>
          <p:txBody>
            <a:bodyPr/>
            <a:lstStyle/>
            <a:p>
              <a:endParaRPr lang="en-US"/>
            </a:p>
          </p:txBody>
        </p:sp>
        <p:sp>
          <p:nvSpPr>
            <p:cNvPr id="25" name="TextBox 25"/>
            <p:cNvSpPr txBox="1"/>
            <p:nvPr/>
          </p:nvSpPr>
          <p:spPr>
            <a:xfrm>
              <a:off x="0" y="-57150"/>
              <a:ext cx="513191" cy="708202"/>
            </a:xfrm>
            <a:prstGeom prst="rect">
              <a:avLst/>
            </a:prstGeom>
          </p:spPr>
          <p:txBody>
            <a:bodyPr lIns="33867" tIns="33867" rIns="33867" bIns="33867" rtlCol="0" anchor="ctr"/>
            <a:lstStyle/>
            <a:p>
              <a:pPr algn="ctr">
                <a:lnSpc>
                  <a:spcPts val="1680"/>
                </a:lnSpc>
              </a:pPr>
              <a:endParaRPr sz="1200"/>
            </a:p>
          </p:txBody>
        </p:sp>
      </p:grpSp>
      <p:sp>
        <p:nvSpPr>
          <p:cNvPr id="30" name="Freeform 30"/>
          <p:cNvSpPr/>
          <p:nvPr/>
        </p:nvSpPr>
        <p:spPr>
          <a:xfrm>
            <a:off x="11204810" y="3705207"/>
            <a:ext cx="407909" cy="852208"/>
          </a:xfrm>
          <a:custGeom>
            <a:avLst/>
            <a:gdLst/>
            <a:ahLst/>
            <a:cxnLst/>
            <a:rect l="l" t="t" r="r" b="b"/>
            <a:pathLst>
              <a:path w="611864" h="1278312">
                <a:moveTo>
                  <a:pt x="0" y="0"/>
                </a:moveTo>
                <a:lnTo>
                  <a:pt x="611864" y="0"/>
                </a:lnTo>
                <a:lnTo>
                  <a:pt x="611864" y="1278312"/>
                </a:lnTo>
                <a:lnTo>
                  <a:pt x="0" y="1278312"/>
                </a:lnTo>
                <a:lnTo>
                  <a:pt x="0" y="0"/>
                </a:lnTo>
                <a:close/>
              </a:path>
            </a:pathLst>
          </a:custGeom>
          <a:blipFill>
            <a:blip r:embed="rId3">
              <a:extLst>
                <a:ext uri="{96DAC541-7B7A-43D3-8B79-37D633B846F1}">
                  <asvg:svgBlip xmlns:asvg="http://schemas.microsoft.com/office/drawing/2016/SVG/main" r:embed="rId4"/>
                </a:ext>
              </a:extLst>
            </a:blip>
            <a:stretch>
              <a:fillRect r="-107354"/>
            </a:stretch>
          </a:blipFill>
        </p:spPr>
        <p:txBody>
          <a:bodyPr/>
          <a:lstStyle/>
          <a:p>
            <a:endParaRPr lang="en-US"/>
          </a:p>
        </p:txBody>
      </p:sp>
      <p:sp>
        <p:nvSpPr>
          <p:cNvPr id="31" name="Freeform 31"/>
          <p:cNvSpPr/>
          <p:nvPr/>
        </p:nvSpPr>
        <p:spPr>
          <a:xfrm>
            <a:off x="215040" y="1320732"/>
            <a:ext cx="374215" cy="781815"/>
          </a:xfrm>
          <a:custGeom>
            <a:avLst/>
            <a:gdLst/>
            <a:ahLst/>
            <a:cxnLst/>
            <a:rect l="l" t="t" r="r" b="b"/>
            <a:pathLst>
              <a:path w="561323" h="1172722">
                <a:moveTo>
                  <a:pt x="0" y="0"/>
                </a:moveTo>
                <a:lnTo>
                  <a:pt x="561323" y="0"/>
                </a:lnTo>
                <a:lnTo>
                  <a:pt x="561323" y="1172722"/>
                </a:lnTo>
                <a:lnTo>
                  <a:pt x="0" y="1172722"/>
                </a:lnTo>
                <a:lnTo>
                  <a:pt x="0" y="0"/>
                </a:lnTo>
                <a:close/>
              </a:path>
            </a:pathLst>
          </a:custGeom>
          <a:blipFill>
            <a:blip r:embed="rId3">
              <a:extLst>
                <a:ext uri="{96DAC541-7B7A-43D3-8B79-37D633B846F1}">
                  <asvg:svgBlip xmlns:asvg="http://schemas.microsoft.com/office/drawing/2016/SVG/main" r:embed="rId4"/>
                </a:ext>
              </a:extLst>
            </a:blip>
            <a:stretch>
              <a:fillRect r="-107354"/>
            </a:stretch>
          </a:blipFill>
        </p:spPr>
        <p:txBody>
          <a:bodyPr/>
          <a:lstStyle/>
          <a:p>
            <a:endParaRPr lang="en-US"/>
          </a:p>
        </p:txBody>
      </p:sp>
    </p:spTree>
    <p:extLst>
      <p:ext uri="{BB962C8B-B14F-4D97-AF65-F5344CB8AC3E}">
        <p14:creationId xmlns:p14="http://schemas.microsoft.com/office/powerpoint/2010/main" val="107667904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643" r="-11643"/>
            </a:stretch>
          </a:blipFill>
        </p:spPr>
        <p:txBody>
          <a:bodyPr/>
          <a:lstStyle/>
          <a:p>
            <a:endParaRPr lang="en-US"/>
          </a:p>
        </p:txBody>
      </p:sp>
      <p:sp>
        <p:nvSpPr>
          <p:cNvPr id="3" name="Freeform 3"/>
          <p:cNvSpPr/>
          <p:nvPr/>
        </p:nvSpPr>
        <p:spPr>
          <a:xfrm>
            <a:off x="0" y="1524750"/>
            <a:ext cx="178910" cy="373781"/>
          </a:xfrm>
          <a:custGeom>
            <a:avLst/>
            <a:gdLst/>
            <a:ahLst/>
            <a:cxnLst/>
            <a:rect l="l" t="t" r="r" b="b"/>
            <a:pathLst>
              <a:path w="268365" h="560671">
                <a:moveTo>
                  <a:pt x="0" y="0"/>
                </a:moveTo>
                <a:lnTo>
                  <a:pt x="268365" y="0"/>
                </a:lnTo>
                <a:lnTo>
                  <a:pt x="268365" y="560671"/>
                </a:lnTo>
                <a:lnTo>
                  <a:pt x="0" y="560671"/>
                </a:lnTo>
                <a:lnTo>
                  <a:pt x="0" y="0"/>
                </a:lnTo>
                <a:close/>
              </a:path>
            </a:pathLst>
          </a:custGeom>
          <a:blipFill>
            <a:blip r:embed="rId3">
              <a:extLst>
                <a:ext uri="{96DAC541-7B7A-43D3-8B79-37D633B846F1}">
                  <asvg:svgBlip xmlns:asvg="http://schemas.microsoft.com/office/drawing/2016/SVG/main" r:embed="rId4"/>
                </a:ext>
              </a:extLst>
            </a:blip>
            <a:stretch>
              <a:fillRect r="-107354"/>
            </a:stretch>
          </a:blipFill>
        </p:spPr>
        <p:txBody>
          <a:bodyPr/>
          <a:lstStyle/>
          <a:p>
            <a:endParaRPr lang="en-US"/>
          </a:p>
        </p:txBody>
      </p:sp>
      <p:grpSp>
        <p:nvGrpSpPr>
          <p:cNvPr id="13" name="Group 13"/>
          <p:cNvGrpSpPr/>
          <p:nvPr/>
        </p:nvGrpSpPr>
        <p:grpSpPr>
          <a:xfrm rot="8281243">
            <a:off x="10929910" y="5765993"/>
            <a:ext cx="2057400" cy="205740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0" cap="sq">
              <a:gradFill>
                <a:gsLst>
                  <a:gs pos="0">
                    <a:srgbClr val="30C2B7">
                      <a:alpha val="100000"/>
                    </a:srgbClr>
                  </a:gs>
                  <a:gs pos="33333">
                    <a:srgbClr val="70E1A6">
                      <a:alpha val="100000"/>
                    </a:srgbClr>
                  </a:gs>
                  <a:gs pos="66667">
                    <a:srgbClr val="96EFC1">
                      <a:alpha val="100000"/>
                    </a:srgbClr>
                  </a:gs>
                  <a:gs pos="100000">
                    <a:srgbClr val="96EFC1">
                      <a:alpha val="9500"/>
                    </a:srgbClr>
                  </a:gs>
                </a:gsLst>
                <a:lin ang="2700000"/>
              </a:gradFill>
              <a:prstDash val="solid"/>
              <a:miter/>
            </a:ln>
          </p:spPr>
          <p:txBody>
            <a:bodyPr/>
            <a:lstStyle/>
            <a:p>
              <a:endParaRPr lang="en-US"/>
            </a:p>
          </p:txBody>
        </p:sp>
        <p:sp>
          <p:nvSpPr>
            <p:cNvPr id="15" name="TextBox 15"/>
            <p:cNvSpPr txBox="1"/>
            <p:nvPr/>
          </p:nvSpPr>
          <p:spPr>
            <a:xfrm>
              <a:off x="76200" y="19050"/>
              <a:ext cx="660400" cy="717550"/>
            </a:xfrm>
            <a:prstGeom prst="rect">
              <a:avLst/>
            </a:prstGeom>
          </p:spPr>
          <p:txBody>
            <a:bodyPr lIns="33867" tIns="33867" rIns="33867" bIns="33867" rtlCol="0" anchor="ctr"/>
            <a:lstStyle/>
            <a:p>
              <a:pPr algn="ctr">
                <a:lnSpc>
                  <a:spcPts val="1680"/>
                </a:lnSpc>
              </a:pPr>
              <a:endParaRPr sz="1200"/>
            </a:p>
          </p:txBody>
        </p:sp>
      </p:grpSp>
      <p:grpSp>
        <p:nvGrpSpPr>
          <p:cNvPr id="16" name="Group 16"/>
          <p:cNvGrpSpPr/>
          <p:nvPr/>
        </p:nvGrpSpPr>
        <p:grpSpPr>
          <a:xfrm rot="-5400000">
            <a:off x="-434468" y="5671099"/>
            <a:ext cx="1299014" cy="1647975"/>
            <a:chOff x="0" y="0"/>
            <a:chExt cx="513191" cy="651052"/>
          </a:xfrm>
        </p:grpSpPr>
        <p:sp>
          <p:nvSpPr>
            <p:cNvPr id="17" name="Freeform 17"/>
            <p:cNvSpPr/>
            <p:nvPr/>
          </p:nvSpPr>
          <p:spPr>
            <a:xfrm>
              <a:off x="0" y="0"/>
              <a:ext cx="513191" cy="651052"/>
            </a:xfrm>
            <a:custGeom>
              <a:avLst/>
              <a:gdLst/>
              <a:ahLst/>
              <a:cxnLst/>
              <a:rect l="l" t="t" r="r" b="b"/>
              <a:pathLst>
                <a:path w="513191" h="651052">
                  <a:moveTo>
                    <a:pt x="246340" y="0"/>
                  </a:moveTo>
                  <a:lnTo>
                    <a:pt x="266850" y="0"/>
                  </a:lnTo>
                  <a:cubicBezTo>
                    <a:pt x="332184" y="0"/>
                    <a:pt x="394841" y="25954"/>
                    <a:pt x="441039" y="72151"/>
                  </a:cubicBezTo>
                  <a:cubicBezTo>
                    <a:pt x="487237" y="118349"/>
                    <a:pt x="513191" y="181007"/>
                    <a:pt x="513191" y="246340"/>
                  </a:cubicBezTo>
                  <a:lnTo>
                    <a:pt x="513191" y="404712"/>
                  </a:lnTo>
                  <a:cubicBezTo>
                    <a:pt x="513191" y="470045"/>
                    <a:pt x="487237" y="532703"/>
                    <a:pt x="441039" y="578900"/>
                  </a:cubicBezTo>
                  <a:cubicBezTo>
                    <a:pt x="394841" y="625098"/>
                    <a:pt x="332184" y="651052"/>
                    <a:pt x="266850" y="651052"/>
                  </a:cubicBezTo>
                  <a:lnTo>
                    <a:pt x="246340" y="651052"/>
                  </a:lnTo>
                  <a:cubicBezTo>
                    <a:pt x="181007" y="651052"/>
                    <a:pt x="118349" y="625098"/>
                    <a:pt x="72151" y="578900"/>
                  </a:cubicBezTo>
                  <a:cubicBezTo>
                    <a:pt x="25954" y="532703"/>
                    <a:pt x="0" y="470045"/>
                    <a:pt x="0" y="404712"/>
                  </a:cubicBezTo>
                  <a:lnTo>
                    <a:pt x="0" y="246340"/>
                  </a:lnTo>
                  <a:cubicBezTo>
                    <a:pt x="0" y="181007"/>
                    <a:pt x="25954" y="118349"/>
                    <a:pt x="72151" y="72151"/>
                  </a:cubicBezTo>
                  <a:cubicBezTo>
                    <a:pt x="118349" y="25954"/>
                    <a:pt x="181007" y="0"/>
                    <a:pt x="246340" y="0"/>
                  </a:cubicBezTo>
                  <a:close/>
                </a:path>
              </a:pathLst>
            </a:custGeom>
            <a:gradFill rotWithShape="1">
              <a:gsLst>
                <a:gs pos="0">
                  <a:srgbClr val="30C2B7">
                    <a:alpha val="100000"/>
                  </a:srgbClr>
                </a:gs>
                <a:gs pos="33333">
                  <a:srgbClr val="70E1A6">
                    <a:alpha val="100000"/>
                  </a:srgbClr>
                </a:gs>
                <a:gs pos="66667">
                  <a:srgbClr val="96EFC1">
                    <a:alpha val="54000"/>
                  </a:srgbClr>
                </a:gs>
                <a:gs pos="100000">
                  <a:srgbClr val="96EFC1">
                    <a:alpha val="9500"/>
                  </a:srgbClr>
                </a:gs>
              </a:gsLst>
              <a:lin ang="2700000"/>
            </a:gradFill>
          </p:spPr>
          <p:txBody>
            <a:bodyPr/>
            <a:lstStyle/>
            <a:p>
              <a:endParaRPr lang="en-US"/>
            </a:p>
          </p:txBody>
        </p:sp>
        <p:sp>
          <p:nvSpPr>
            <p:cNvPr id="18" name="TextBox 18"/>
            <p:cNvSpPr txBox="1"/>
            <p:nvPr/>
          </p:nvSpPr>
          <p:spPr>
            <a:xfrm>
              <a:off x="0" y="-57150"/>
              <a:ext cx="513191" cy="708202"/>
            </a:xfrm>
            <a:prstGeom prst="rect">
              <a:avLst/>
            </a:prstGeom>
          </p:spPr>
          <p:txBody>
            <a:bodyPr lIns="33867" tIns="33867" rIns="33867" bIns="33867" rtlCol="0" anchor="ctr"/>
            <a:lstStyle/>
            <a:p>
              <a:pPr algn="ctr">
                <a:lnSpc>
                  <a:spcPts val="1680"/>
                </a:lnSpc>
              </a:pPr>
              <a:endParaRPr sz="1200"/>
            </a:p>
          </p:txBody>
        </p:sp>
      </p:grpSp>
      <p:grpSp>
        <p:nvGrpSpPr>
          <p:cNvPr id="19" name="Group 19"/>
          <p:cNvGrpSpPr>
            <a:grpSpLocks noChangeAspect="1"/>
          </p:cNvGrpSpPr>
          <p:nvPr/>
        </p:nvGrpSpPr>
        <p:grpSpPr>
          <a:xfrm>
            <a:off x="5263468" y="1563924"/>
            <a:ext cx="2798305" cy="4197458"/>
            <a:chOff x="0" y="0"/>
            <a:chExt cx="6350000" cy="9525000"/>
          </a:xfrm>
        </p:grpSpPr>
        <p:sp>
          <p:nvSpPr>
            <p:cNvPr id="20" name="Freeform 20"/>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5"/>
              <a:stretch>
                <a:fillRect l="-62570" r="-62570"/>
              </a:stretch>
            </a:blipFill>
          </p:spPr>
          <p:txBody>
            <a:bodyPr/>
            <a:lstStyle/>
            <a:p>
              <a:endParaRPr lang="en-US"/>
            </a:p>
          </p:txBody>
        </p:sp>
      </p:grpSp>
      <p:grpSp>
        <p:nvGrpSpPr>
          <p:cNvPr id="64" name="Group 63">
            <a:extLst>
              <a:ext uri="{FF2B5EF4-FFF2-40B4-BE49-F238E27FC236}">
                <a16:creationId xmlns:a16="http://schemas.microsoft.com/office/drawing/2014/main" id="{7544385B-65EB-CACA-F0E7-324D8301B89B}"/>
              </a:ext>
            </a:extLst>
          </p:cNvPr>
          <p:cNvGrpSpPr/>
          <p:nvPr/>
        </p:nvGrpSpPr>
        <p:grpSpPr>
          <a:xfrm>
            <a:off x="7658078" y="1952181"/>
            <a:ext cx="3120146" cy="672649"/>
            <a:chOff x="7812449" y="198924"/>
            <a:chExt cx="3001515" cy="672649"/>
          </a:xfrm>
        </p:grpSpPr>
        <p:grpSp>
          <p:nvGrpSpPr>
            <p:cNvPr id="21" name="Group 21"/>
            <p:cNvGrpSpPr/>
            <p:nvPr/>
          </p:nvGrpSpPr>
          <p:grpSpPr>
            <a:xfrm>
              <a:off x="7812449" y="198924"/>
              <a:ext cx="3001515" cy="672649"/>
              <a:chOff x="0" y="-57150"/>
              <a:chExt cx="1583093" cy="354776"/>
            </a:xfrm>
          </p:grpSpPr>
          <p:sp>
            <p:nvSpPr>
              <p:cNvPr id="22" name="Freeform 22"/>
              <p:cNvSpPr/>
              <p:nvPr/>
            </p:nvSpPr>
            <p:spPr>
              <a:xfrm>
                <a:off x="0" y="0"/>
                <a:ext cx="1583093" cy="297626"/>
              </a:xfrm>
              <a:custGeom>
                <a:avLst/>
                <a:gdLst/>
                <a:ahLst/>
                <a:cxnLst/>
                <a:rect l="l" t="t" r="r" b="b"/>
                <a:pathLst>
                  <a:path w="1583093" h="297626">
                    <a:moveTo>
                      <a:pt x="36111" y="0"/>
                    </a:moveTo>
                    <a:lnTo>
                      <a:pt x="1546982" y="0"/>
                    </a:lnTo>
                    <a:cubicBezTo>
                      <a:pt x="1566926" y="0"/>
                      <a:pt x="1583093" y="16167"/>
                      <a:pt x="1583093" y="36111"/>
                    </a:cubicBezTo>
                    <a:lnTo>
                      <a:pt x="1583093" y="261515"/>
                    </a:lnTo>
                    <a:cubicBezTo>
                      <a:pt x="1583093" y="281459"/>
                      <a:pt x="1566926" y="297626"/>
                      <a:pt x="1546982" y="297626"/>
                    </a:cubicBezTo>
                    <a:lnTo>
                      <a:pt x="36111" y="297626"/>
                    </a:lnTo>
                    <a:cubicBezTo>
                      <a:pt x="16167" y="297626"/>
                      <a:pt x="0" y="281459"/>
                      <a:pt x="0" y="261515"/>
                    </a:cubicBezTo>
                    <a:lnTo>
                      <a:pt x="0" y="36111"/>
                    </a:lnTo>
                    <a:cubicBezTo>
                      <a:pt x="0" y="16167"/>
                      <a:pt x="16167" y="0"/>
                      <a:pt x="36111" y="0"/>
                    </a:cubicBezTo>
                    <a:close/>
                  </a:path>
                </a:pathLst>
              </a:custGeom>
              <a:gradFill rotWithShape="1">
                <a:gsLst>
                  <a:gs pos="0">
                    <a:srgbClr val="30C2B7">
                      <a:alpha val="100000"/>
                    </a:srgbClr>
                  </a:gs>
                  <a:gs pos="50000">
                    <a:srgbClr val="70E1A6">
                      <a:alpha val="100000"/>
                    </a:srgbClr>
                  </a:gs>
                  <a:gs pos="100000">
                    <a:srgbClr val="96EFC1">
                      <a:alpha val="100000"/>
                    </a:srgbClr>
                  </a:gs>
                </a:gsLst>
                <a:lin ang="0"/>
              </a:gradFill>
            </p:spPr>
            <p:txBody>
              <a:bodyPr/>
              <a:lstStyle/>
              <a:p>
                <a:endParaRPr lang="en-US" dirty="0"/>
              </a:p>
            </p:txBody>
          </p:sp>
          <p:sp>
            <p:nvSpPr>
              <p:cNvPr id="23" name="TextBox 23"/>
              <p:cNvSpPr txBox="1"/>
              <p:nvPr/>
            </p:nvSpPr>
            <p:spPr>
              <a:xfrm>
                <a:off x="0" y="-57150"/>
                <a:ext cx="1583093" cy="354776"/>
              </a:xfrm>
              <a:prstGeom prst="rect">
                <a:avLst/>
              </a:prstGeom>
            </p:spPr>
            <p:txBody>
              <a:bodyPr lIns="33867" tIns="33867" rIns="33867" bIns="33867" rtlCol="0" anchor="ctr"/>
              <a:lstStyle/>
              <a:p>
                <a:pPr algn="ctr">
                  <a:lnSpc>
                    <a:spcPts val="1680"/>
                  </a:lnSpc>
                </a:pPr>
                <a:endParaRPr sz="1200"/>
              </a:p>
            </p:txBody>
          </p:sp>
        </p:grpSp>
        <p:sp>
          <p:nvSpPr>
            <p:cNvPr id="33" name="TextBox 33"/>
            <p:cNvSpPr txBox="1"/>
            <p:nvPr/>
          </p:nvSpPr>
          <p:spPr>
            <a:xfrm>
              <a:off x="7812449" y="417556"/>
              <a:ext cx="2965777" cy="235385"/>
            </a:xfrm>
            <a:prstGeom prst="rect">
              <a:avLst/>
            </a:prstGeom>
          </p:spPr>
          <p:txBody>
            <a:bodyPr wrap="square" lIns="0" tIns="0" rIns="0" bIns="0" rtlCol="0" anchor="t">
              <a:spAutoFit/>
            </a:bodyPr>
            <a:lstStyle/>
            <a:p>
              <a:pPr marL="316668" lvl="1" indent="-158335" algn="ctr">
                <a:lnSpc>
                  <a:spcPts val="1921"/>
                </a:lnSpc>
                <a:buFont typeface="Arial"/>
                <a:buChar char="•"/>
              </a:pPr>
              <a:r>
                <a:rPr lang="en-US" sz="1466" dirty="0">
                  <a:solidFill>
                    <a:srgbClr val="373737"/>
                  </a:solidFill>
                  <a:latin typeface="Poppins"/>
                  <a:ea typeface="Poppins"/>
                  <a:cs typeface="Poppins"/>
                  <a:sym typeface="Poppins"/>
                </a:rPr>
                <a:t>Tracking System</a:t>
              </a:r>
            </a:p>
          </p:txBody>
        </p:sp>
      </p:grpSp>
      <p:grpSp>
        <p:nvGrpSpPr>
          <p:cNvPr id="63" name="Group 62">
            <a:extLst>
              <a:ext uri="{FF2B5EF4-FFF2-40B4-BE49-F238E27FC236}">
                <a16:creationId xmlns:a16="http://schemas.microsoft.com/office/drawing/2014/main" id="{F3FBF832-7ADD-3D65-90ED-31A65EDBBFB0}"/>
              </a:ext>
            </a:extLst>
          </p:cNvPr>
          <p:cNvGrpSpPr/>
          <p:nvPr/>
        </p:nvGrpSpPr>
        <p:grpSpPr>
          <a:xfrm>
            <a:off x="7658078" y="2864706"/>
            <a:ext cx="3120146" cy="564294"/>
            <a:chOff x="7812449" y="1048459"/>
            <a:chExt cx="3001515" cy="564294"/>
          </a:xfrm>
        </p:grpSpPr>
        <p:grpSp>
          <p:nvGrpSpPr>
            <p:cNvPr id="24" name="Group 24"/>
            <p:cNvGrpSpPr/>
            <p:nvPr/>
          </p:nvGrpSpPr>
          <p:grpSpPr>
            <a:xfrm>
              <a:off x="7812449" y="1048459"/>
              <a:ext cx="3001515" cy="564294"/>
              <a:chOff x="0" y="0"/>
              <a:chExt cx="1583093" cy="297626"/>
            </a:xfrm>
          </p:grpSpPr>
          <p:sp>
            <p:nvSpPr>
              <p:cNvPr id="25" name="Freeform 25"/>
              <p:cNvSpPr/>
              <p:nvPr/>
            </p:nvSpPr>
            <p:spPr>
              <a:xfrm>
                <a:off x="0" y="0"/>
                <a:ext cx="1583093" cy="297626"/>
              </a:xfrm>
              <a:custGeom>
                <a:avLst/>
                <a:gdLst/>
                <a:ahLst/>
                <a:cxnLst/>
                <a:rect l="l" t="t" r="r" b="b"/>
                <a:pathLst>
                  <a:path w="1583093" h="297626">
                    <a:moveTo>
                      <a:pt x="36111" y="0"/>
                    </a:moveTo>
                    <a:lnTo>
                      <a:pt x="1546982" y="0"/>
                    </a:lnTo>
                    <a:cubicBezTo>
                      <a:pt x="1566926" y="0"/>
                      <a:pt x="1583093" y="16167"/>
                      <a:pt x="1583093" y="36111"/>
                    </a:cubicBezTo>
                    <a:lnTo>
                      <a:pt x="1583093" y="261515"/>
                    </a:lnTo>
                    <a:cubicBezTo>
                      <a:pt x="1583093" y="281459"/>
                      <a:pt x="1566926" y="297626"/>
                      <a:pt x="1546982" y="297626"/>
                    </a:cubicBezTo>
                    <a:lnTo>
                      <a:pt x="36111" y="297626"/>
                    </a:lnTo>
                    <a:cubicBezTo>
                      <a:pt x="16167" y="297626"/>
                      <a:pt x="0" y="281459"/>
                      <a:pt x="0" y="261515"/>
                    </a:cubicBezTo>
                    <a:lnTo>
                      <a:pt x="0" y="36111"/>
                    </a:lnTo>
                    <a:cubicBezTo>
                      <a:pt x="0" y="16167"/>
                      <a:pt x="16167" y="0"/>
                      <a:pt x="36111" y="0"/>
                    </a:cubicBezTo>
                    <a:close/>
                  </a:path>
                </a:pathLst>
              </a:custGeom>
              <a:gradFill rotWithShape="1">
                <a:gsLst>
                  <a:gs pos="0">
                    <a:srgbClr val="30C2B7">
                      <a:alpha val="100000"/>
                    </a:srgbClr>
                  </a:gs>
                  <a:gs pos="50000">
                    <a:srgbClr val="70E1A6">
                      <a:alpha val="100000"/>
                    </a:srgbClr>
                  </a:gs>
                  <a:gs pos="100000">
                    <a:srgbClr val="96EFC1">
                      <a:alpha val="100000"/>
                    </a:srgbClr>
                  </a:gs>
                </a:gsLst>
                <a:lin ang="0"/>
              </a:gradFill>
            </p:spPr>
            <p:txBody>
              <a:bodyPr/>
              <a:lstStyle/>
              <a:p>
                <a:endParaRPr lang="en-US"/>
              </a:p>
            </p:txBody>
          </p:sp>
          <p:sp>
            <p:nvSpPr>
              <p:cNvPr id="26" name="TextBox 26"/>
              <p:cNvSpPr txBox="1"/>
              <p:nvPr/>
            </p:nvSpPr>
            <p:spPr>
              <a:xfrm>
                <a:off x="0" y="-57150"/>
                <a:ext cx="1583093" cy="354776"/>
              </a:xfrm>
              <a:prstGeom prst="rect">
                <a:avLst/>
              </a:prstGeom>
            </p:spPr>
            <p:txBody>
              <a:bodyPr lIns="33867" tIns="33867" rIns="33867" bIns="33867" rtlCol="0" anchor="ctr"/>
              <a:lstStyle/>
              <a:p>
                <a:pPr algn="ctr">
                  <a:lnSpc>
                    <a:spcPts val="1680"/>
                  </a:lnSpc>
                </a:pPr>
                <a:endParaRPr sz="1200"/>
              </a:p>
            </p:txBody>
          </p:sp>
        </p:grpSp>
        <p:sp>
          <p:nvSpPr>
            <p:cNvPr id="34" name="TextBox 34"/>
            <p:cNvSpPr txBox="1"/>
            <p:nvPr/>
          </p:nvSpPr>
          <p:spPr>
            <a:xfrm>
              <a:off x="7812449" y="1091085"/>
              <a:ext cx="3001515" cy="479042"/>
            </a:xfrm>
            <a:prstGeom prst="rect">
              <a:avLst/>
            </a:prstGeom>
          </p:spPr>
          <p:txBody>
            <a:bodyPr wrap="square" lIns="0" tIns="0" rIns="0" bIns="0" rtlCol="0" anchor="t">
              <a:spAutoFit/>
            </a:bodyPr>
            <a:lstStyle/>
            <a:p>
              <a:pPr marL="316668" lvl="1" indent="-158335" algn="ctr">
                <a:lnSpc>
                  <a:spcPts val="1921"/>
                </a:lnSpc>
                <a:buFont typeface="Arial"/>
                <a:buChar char="•"/>
              </a:pPr>
              <a:r>
                <a:rPr lang="en-US" sz="1466" dirty="0">
                  <a:solidFill>
                    <a:srgbClr val="373737"/>
                  </a:solidFill>
                  <a:latin typeface="Poppins"/>
                  <a:ea typeface="Poppins"/>
                  <a:cs typeface="Poppins"/>
                  <a:sym typeface="Poppins"/>
                </a:rPr>
                <a:t>Announcements Management</a:t>
              </a:r>
            </a:p>
          </p:txBody>
        </p:sp>
      </p:grpSp>
      <p:grpSp>
        <p:nvGrpSpPr>
          <p:cNvPr id="62" name="Group 61">
            <a:extLst>
              <a:ext uri="{FF2B5EF4-FFF2-40B4-BE49-F238E27FC236}">
                <a16:creationId xmlns:a16="http://schemas.microsoft.com/office/drawing/2014/main" id="{65DE0B00-D837-4A42-1CEF-3E58CDF345C7}"/>
              </a:ext>
            </a:extLst>
          </p:cNvPr>
          <p:cNvGrpSpPr/>
          <p:nvPr/>
        </p:nvGrpSpPr>
        <p:grpSpPr>
          <a:xfrm>
            <a:off x="7658078" y="3668876"/>
            <a:ext cx="3120146" cy="564294"/>
            <a:chOff x="7812449" y="1794087"/>
            <a:chExt cx="3001515" cy="564294"/>
          </a:xfrm>
        </p:grpSpPr>
        <p:grpSp>
          <p:nvGrpSpPr>
            <p:cNvPr id="27" name="Group 27"/>
            <p:cNvGrpSpPr/>
            <p:nvPr/>
          </p:nvGrpSpPr>
          <p:grpSpPr>
            <a:xfrm>
              <a:off x="7812449" y="1794087"/>
              <a:ext cx="3001515" cy="564294"/>
              <a:chOff x="0" y="0"/>
              <a:chExt cx="1583093" cy="297626"/>
            </a:xfrm>
          </p:grpSpPr>
          <p:sp>
            <p:nvSpPr>
              <p:cNvPr id="28" name="Freeform 28"/>
              <p:cNvSpPr/>
              <p:nvPr/>
            </p:nvSpPr>
            <p:spPr>
              <a:xfrm>
                <a:off x="0" y="0"/>
                <a:ext cx="1583093" cy="297626"/>
              </a:xfrm>
              <a:custGeom>
                <a:avLst/>
                <a:gdLst/>
                <a:ahLst/>
                <a:cxnLst/>
                <a:rect l="l" t="t" r="r" b="b"/>
                <a:pathLst>
                  <a:path w="1583093" h="297626">
                    <a:moveTo>
                      <a:pt x="36111" y="0"/>
                    </a:moveTo>
                    <a:lnTo>
                      <a:pt x="1546982" y="0"/>
                    </a:lnTo>
                    <a:cubicBezTo>
                      <a:pt x="1566926" y="0"/>
                      <a:pt x="1583093" y="16167"/>
                      <a:pt x="1583093" y="36111"/>
                    </a:cubicBezTo>
                    <a:lnTo>
                      <a:pt x="1583093" y="261515"/>
                    </a:lnTo>
                    <a:cubicBezTo>
                      <a:pt x="1583093" y="281459"/>
                      <a:pt x="1566926" y="297626"/>
                      <a:pt x="1546982" y="297626"/>
                    </a:cubicBezTo>
                    <a:lnTo>
                      <a:pt x="36111" y="297626"/>
                    </a:lnTo>
                    <a:cubicBezTo>
                      <a:pt x="16167" y="297626"/>
                      <a:pt x="0" y="281459"/>
                      <a:pt x="0" y="261515"/>
                    </a:cubicBezTo>
                    <a:lnTo>
                      <a:pt x="0" y="36111"/>
                    </a:lnTo>
                    <a:cubicBezTo>
                      <a:pt x="0" y="16167"/>
                      <a:pt x="16167" y="0"/>
                      <a:pt x="36111" y="0"/>
                    </a:cubicBezTo>
                    <a:close/>
                  </a:path>
                </a:pathLst>
              </a:custGeom>
              <a:gradFill rotWithShape="1">
                <a:gsLst>
                  <a:gs pos="0">
                    <a:srgbClr val="30C2B7">
                      <a:alpha val="100000"/>
                    </a:srgbClr>
                  </a:gs>
                  <a:gs pos="50000">
                    <a:srgbClr val="70E1A6">
                      <a:alpha val="100000"/>
                    </a:srgbClr>
                  </a:gs>
                  <a:gs pos="100000">
                    <a:srgbClr val="96EFC1">
                      <a:alpha val="100000"/>
                    </a:srgbClr>
                  </a:gs>
                </a:gsLst>
                <a:lin ang="0"/>
              </a:gradFill>
            </p:spPr>
            <p:txBody>
              <a:bodyPr/>
              <a:lstStyle/>
              <a:p>
                <a:endParaRPr lang="en-US"/>
              </a:p>
            </p:txBody>
          </p:sp>
          <p:sp>
            <p:nvSpPr>
              <p:cNvPr id="29" name="TextBox 29"/>
              <p:cNvSpPr txBox="1"/>
              <p:nvPr/>
            </p:nvSpPr>
            <p:spPr>
              <a:xfrm>
                <a:off x="0" y="-57150"/>
                <a:ext cx="1583093" cy="354776"/>
              </a:xfrm>
              <a:prstGeom prst="rect">
                <a:avLst/>
              </a:prstGeom>
            </p:spPr>
            <p:txBody>
              <a:bodyPr lIns="33867" tIns="33867" rIns="33867" bIns="33867" rtlCol="0" anchor="ctr"/>
              <a:lstStyle/>
              <a:p>
                <a:pPr algn="ctr">
                  <a:lnSpc>
                    <a:spcPts val="1680"/>
                  </a:lnSpc>
                </a:pPr>
                <a:endParaRPr sz="1200"/>
              </a:p>
            </p:txBody>
          </p:sp>
        </p:grpSp>
        <p:sp>
          <p:nvSpPr>
            <p:cNvPr id="35" name="TextBox 35"/>
            <p:cNvSpPr txBox="1"/>
            <p:nvPr/>
          </p:nvSpPr>
          <p:spPr>
            <a:xfrm>
              <a:off x="7812449" y="1958542"/>
              <a:ext cx="2965777" cy="235385"/>
            </a:xfrm>
            <a:prstGeom prst="rect">
              <a:avLst/>
            </a:prstGeom>
          </p:spPr>
          <p:txBody>
            <a:bodyPr wrap="square" lIns="0" tIns="0" rIns="0" bIns="0" rtlCol="0" anchor="t">
              <a:spAutoFit/>
            </a:bodyPr>
            <a:lstStyle/>
            <a:p>
              <a:pPr marL="316668" lvl="1" indent="-158335" algn="ctr">
                <a:lnSpc>
                  <a:spcPts val="1921"/>
                </a:lnSpc>
                <a:buFont typeface="Arial"/>
                <a:buChar char="•"/>
              </a:pPr>
              <a:r>
                <a:rPr lang="en-US" sz="1466" dirty="0">
                  <a:solidFill>
                    <a:srgbClr val="373737"/>
                  </a:solidFill>
                  <a:latin typeface="Poppins"/>
                  <a:ea typeface="Poppins"/>
                  <a:cs typeface="Poppins"/>
                  <a:sym typeface="Poppins"/>
                </a:rPr>
                <a:t>Material Management</a:t>
              </a:r>
            </a:p>
          </p:txBody>
        </p:sp>
      </p:grpSp>
      <p:grpSp>
        <p:nvGrpSpPr>
          <p:cNvPr id="61" name="Group 60">
            <a:extLst>
              <a:ext uri="{FF2B5EF4-FFF2-40B4-BE49-F238E27FC236}">
                <a16:creationId xmlns:a16="http://schemas.microsoft.com/office/drawing/2014/main" id="{9825C154-E000-7BF2-6CBE-4BD86407C83C}"/>
              </a:ext>
            </a:extLst>
          </p:cNvPr>
          <p:cNvGrpSpPr/>
          <p:nvPr/>
        </p:nvGrpSpPr>
        <p:grpSpPr>
          <a:xfrm>
            <a:off x="7658078" y="4473046"/>
            <a:ext cx="3120146" cy="564294"/>
            <a:chOff x="7812449" y="2684654"/>
            <a:chExt cx="3001515" cy="564294"/>
          </a:xfrm>
        </p:grpSpPr>
        <p:grpSp>
          <p:nvGrpSpPr>
            <p:cNvPr id="30" name="Group 30"/>
            <p:cNvGrpSpPr/>
            <p:nvPr/>
          </p:nvGrpSpPr>
          <p:grpSpPr>
            <a:xfrm>
              <a:off x="7812449" y="2684654"/>
              <a:ext cx="3001515" cy="564294"/>
              <a:chOff x="0" y="0"/>
              <a:chExt cx="1583093" cy="297626"/>
            </a:xfrm>
          </p:grpSpPr>
          <p:sp>
            <p:nvSpPr>
              <p:cNvPr id="31" name="Freeform 31"/>
              <p:cNvSpPr/>
              <p:nvPr/>
            </p:nvSpPr>
            <p:spPr>
              <a:xfrm>
                <a:off x="0" y="0"/>
                <a:ext cx="1583093" cy="297626"/>
              </a:xfrm>
              <a:custGeom>
                <a:avLst/>
                <a:gdLst/>
                <a:ahLst/>
                <a:cxnLst/>
                <a:rect l="l" t="t" r="r" b="b"/>
                <a:pathLst>
                  <a:path w="1583093" h="297626">
                    <a:moveTo>
                      <a:pt x="36111" y="0"/>
                    </a:moveTo>
                    <a:lnTo>
                      <a:pt x="1546982" y="0"/>
                    </a:lnTo>
                    <a:cubicBezTo>
                      <a:pt x="1566926" y="0"/>
                      <a:pt x="1583093" y="16167"/>
                      <a:pt x="1583093" y="36111"/>
                    </a:cubicBezTo>
                    <a:lnTo>
                      <a:pt x="1583093" y="261515"/>
                    </a:lnTo>
                    <a:cubicBezTo>
                      <a:pt x="1583093" y="281459"/>
                      <a:pt x="1566926" y="297626"/>
                      <a:pt x="1546982" y="297626"/>
                    </a:cubicBezTo>
                    <a:lnTo>
                      <a:pt x="36111" y="297626"/>
                    </a:lnTo>
                    <a:cubicBezTo>
                      <a:pt x="16167" y="297626"/>
                      <a:pt x="0" y="281459"/>
                      <a:pt x="0" y="261515"/>
                    </a:cubicBezTo>
                    <a:lnTo>
                      <a:pt x="0" y="36111"/>
                    </a:lnTo>
                    <a:cubicBezTo>
                      <a:pt x="0" y="16167"/>
                      <a:pt x="16167" y="0"/>
                      <a:pt x="36111" y="0"/>
                    </a:cubicBezTo>
                    <a:close/>
                  </a:path>
                </a:pathLst>
              </a:custGeom>
              <a:gradFill rotWithShape="1">
                <a:gsLst>
                  <a:gs pos="0">
                    <a:srgbClr val="30C2B7">
                      <a:alpha val="100000"/>
                    </a:srgbClr>
                  </a:gs>
                  <a:gs pos="50000">
                    <a:srgbClr val="70E1A6">
                      <a:alpha val="100000"/>
                    </a:srgbClr>
                  </a:gs>
                  <a:gs pos="100000">
                    <a:srgbClr val="96EFC1">
                      <a:alpha val="100000"/>
                    </a:srgbClr>
                  </a:gs>
                </a:gsLst>
                <a:lin ang="0"/>
              </a:gradFill>
            </p:spPr>
            <p:txBody>
              <a:bodyPr/>
              <a:lstStyle/>
              <a:p>
                <a:endParaRPr lang="en-US" dirty="0"/>
              </a:p>
            </p:txBody>
          </p:sp>
          <p:sp>
            <p:nvSpPr>
              <p:cNvPr id="32" name="TextBox 32"/>
              <p:cNvSpPr txBox="1"/>
              <p:nvPr/>
            </p:nvSpPr>
            <p:spPr>
              <a:xfrm>
                <a:off x="0" y="-57150"/>
                <a:ext cx="1583093" cy="354776"/>
              </a:xfrm>
              <a:prstGeom prst="rect">
                <a:avLst/>
              </a:prstGeom>
            </p:spPr>
            <p:txBody>
              <a:bodyPr lIns="33867" tIns="33867" rIns="33867" bIns="33867" rtlCol="0" anchor="ctr"/>
              <a:lstStyle/>
              <a:p>
                <a:pPr algn="ctr">
                  <a:lnSpc>
                    <a:spcPts val="1680"/>
                  </a:lnSpc>
                </a:pPr>
                <a:endParaRPr sz="1200"/>
              </a:p>
            </p:txBody>
          </p:sp>
        </p:grpSp>
        <p:sp>
          <p:nvSpPr>
            <p:cNvPr id="36" name="TextBox 36"/>
            <p:cNvSpPr txBox="1"/>
            <p:nvPr/>
          </p:nvSpPr>
          <p:spPr>
            <a:xfrm>
              <a:off x="7812449" y="2727280"/>
              <a:ext cx="3001515" cy="479042"/>
            </a:xfrm>
            <a:prstGeom prst="rect">
              <a:avLst/>
            </a:prstGeom>
          </p:spPr>
          <p:txBody>
            <a:bodyPr wrap="square" lIns="0" tIns="0" rIns="0" bIns="0" rtlCol="0" anchor="t">
              <a:spAutoFit/>
            </a:bodyPr>
            <a:lstStyle/>
            <a:p>
              <a:pPr marL="316668" lvl="1" indent="-158335" algn="ctr">
                <a:lnSpc>
                  <a:spcPts val="1921"/>
                </a:lnSpc>
                <a:buFont typeface="Arial"/>
                <a:buChar char="•"/>
              </a:pPr>
              <a:r>
                <a:rPr lang="en-US" sz="1466" dirty="0">
                  <a:solidFill>
                    <a:srgbClr val="373737"/>
                  </a:solidFill>
                  <a:latin typeface="Poppins"/>
                  <a:ea typeface="Poppins"/>
                  <a:cs typeface="Poppins"/>
                  <a:sym typeface="Poppins"/>
                </a:rPr>
                <a:t>Attendance Management and Reporting</a:t>
              </a:r>
            </a:p>
          </p:txBody>
        </p:sp>
      </p:grpSp>
      <p:sp>
        <p:nvSpPr>
          <p:cNvPr id="37" name="TextBox 37"/>
          <p:cNvSpPr txBox="1"/>
          <p:nvPr/>
        </p:nvSpPr>
        <p:spPr>
          <a:xfrm>
            <a:off x="1048068" y="2075506"/>
            <a:ext cx="2309149" cy="730969"/>
          </a:xfrm>
          <a:prstGeom prst="rect">
            <a:avLst/>
          </a:prstGeom>
        </p:spPr>
        <p:txBody>
          <a:bodyPr lIns="0" tIns="0" rIns="0" bIns="0" rtlCol="0" anchor="t">
            <a:spAutoFit/>
          </a:bodyPr>
          <a:lstStyle/>
          <a:p>
            <a:pPr>
              <a:lnSpc>
                <a:spcPts val="5687"/>
              </a:lnSpc>
            </a:pPr>
            <a:r>
              <a:rPr lang="en-US" sz="6182" b="1">
                <a:solidFill>
                  <a:srgbClr val="707070"/>
                </a:solidFill>
                <a:latin typeface="Poppins Bold"/>
                <a:ea typeface="Poppins Bold"/>
                <a:cs typeface="Poppins Bold"/>
                <a:sym typeface="Poppins Bold"/>
              </a:rPr>
              <a:t>Main</a:t>
            </a:r>
          </a:p>
        </p:txBody>
      </p:sp>
      <p:sp>
        <p:nvSpPr>
          <p:cNvPr id="38" name="TextBox 38"/>
          <p:cNvSpPr txBox="1"/>
          <p:nvPr/>
        </p:nvSpPr>
        <p:spPr>
          <a:xfrm>
            <a:off x="1039027" y="2788562"/>
            <a:ext cx="3875574" cy="730969"/>
          </a:xfrm>
          <a:prstGeom prst="rect">
            <a:avLst/>
          </a:prstGeom>
        </p:spPr>
        <p:txBody>
          <a:bodyPr lIns="0" tIns="0" rIns="0" bIns="0" rtlCol="0" anchor="t">
            <a:spAutoFit/>
          </a:bodyPr>
          <a:lstStyle/>
          <a:p>
            <a:pPr>
              <a:lnSpc>
                <a:spcPts val="5687"/>
              </a:lnSpc>
            </a:pPr>
            <a:r>
              <a:rPr lang="en-US" sz="6182" b="1">
                <a:solidFill>
                  <a:srgbClr val="259D84"/>
                </a:solidFill>
                <a:latin typeface="Poppins Bold"/>
                <a:ea typeface="Poppins Bold"/>
                <a:cs typeface="Poppins Bold"/>
                <a:sym typeface="Poppins Bold"/>
              </a:rPr>
              <a:t>Features</a:t>
            </a:r>
          </a:p>
        </p:txBody>
      </p:sp>
      <p:sp>
        <p:nvSpPr>
          <p:cNvPr id="39" name="TextBox 39"/>
          <p:cNvSpPr txBox="1"/>
          <p:nvPr/>
        </p:nvSpPr>
        <p:spPr>
          <a:xfrm>
            <a:off x="1048067" y="3956160"/>
            <a:ext cx="3053216" cy="1205202"/>
          </a:xfrm>
          <a:prstGeom prst="rect">
            <a:avLst/>
          </a:prstGeom>
        </p:spPr>
        <p:txBody>
          <a:bodyPr lIns="0" tIns="0" rIns="0" bIns="0" rtlCol="0" anchor="t">
            <a:spAutoFit/>
          </a:bodyPr>
          <a:lstStyle/>
          <a:p>
            <a:pPr>
              <a:lnSpc>
                <a:spcPts val="1867"/>
              </a:lnSpc>
            </a:pPr>
            <a:r>
              <a:rPr lang="en-US" sz="1333" dirty="0">
                <a:solidFill>
                  <a:srgbClr val="373737"/>
                </a:solidFill>
                <a:latin typeface="Poppins"/>
                <a:ea typeface="Poppins"/>
                <a:cs typeface="Poppins"/>
                <a:sym typeface="Poppins"/>
              </a:rPr>
              <a:t>We have developed a set of features that we found as areas of pain to the students. There are other features but those are our main.</a:t>
            </a:r>
          </a:p>
        </p:txBody>
      </p:sp>
      <p:sp>
        <p:nvSpPr>
          <p:cNvPr id="40" name="TextBox 40"/>
          <p:cNvSpPr txBox="1"/>
          <p:nvPr/>
        </p:nvSpPr>
        <p:spPr>
          <a:xfrm>
            <a:off x="1046570" y="1673540"/>
            <a:ext cx="2420613" cy="230576"/>
          </a:xfrm>
          <a:prstGeom prst="rect">
            <a:avLst/>
          </a:prstGeom>
        </p:spPr>
        <p:txBody>
          <a:bodyPr lIns="0" tIns="0" rIns="0" bIns="0" rtlCol="0" anchor="t">
            <a:spAutoFit/>
          </a:bodyPr>
          <a:lstStyle/>
          <a:p>
            <a:pPr>
              <a:lnSpc>
                <a:spcPts val="1863"/>
              </a:lnSpc>
              <a:spcBef>
                <a:spcPct val="0"/>
              </a:spcBef>
            </a:pPr>
            <a:r>
              <a:rPr lang="en-US" sz="1331" b="1" spc="102">
                <a:solidFill>
                  <a:srgbClr val="373737"/>
                </a:solidFill>
                <a:latin typeface="Poppins Medium"/>
                <a:ea typeface="Poppins Medium"/>
                <a:cs typeface="Poppins Medium"/>
                <a:sym typeface="Poppins Medium"/>
              </a:rPr>
              <a:t>INTRODUCE THE APPS</a:t>
            </a:r>
          </a:p>
        </p:txBody>
      </p:sp>
      <p:sp>
        <p:nvSpPr>
          <p:cNvPr id="46" name="Freeform 46"/>
          <p:cNvSpPr/>
          <p:nvPr/>
        </p:nvSpPr>
        <p:spPr>
          <a:xfrm>
            <a:off x="11958610" y="3002896"/>
            <a:ext cx="407909" cy="852208"/>
          </a:xfrm>
          <a:custGeom>
            <a:avLst/>
            <a:gdLst/>
            <a:ahLst/>
            <a:cxnLst/>
            <a:rect l="l" t="t" r="r" b="b"/>
            <a:pathLst>
              <a:path w="611864" h="1278312">
                <a:moveTo>
                  <a:pt x="0" y="0"/>
                </a:moveTo>
                <a:lnTo>
                  <a:pt x="611864" y="0"/>
                </a:lnTo>
                <a:lnTo>
                  <a:pt x="611864" y="1278312"/>
                </a:lnTo>
                <a:lnTo>
                  <a:pt x="0" y="1278312"/>
                </a:lnTo>
                <a:lnTo>
                  <a:pt x="0" y="0"/>
                </a:lnTo>
                <a:close/>
              </a:path>
            </a:pathLst>
          </a:custGeom>
          <a:blipFill>
            <a:blip r:embed="rId3">
              <a:extLst>
                <a:ext uri="{96DAC541-7B7A-43D3-8B79-37D633B846F1}">
                  <asvg:svgBlip xmlns:asvg="http://schemas.microsoft.com/office/drawing/2016/SVG/main" r:embed="rId4"/>
                </a:ext>
              </a:extLst>
            </a:blip>
            <a:stretch>
              <a:fillRect r="-107354"/>
            </a:stretch>
          </a:blipFill>
        </p:spPr>
        <p:txBody>
          <a:bodyPr/>
          <a:lstStyle/>
          <a:p>
            <a:endParaRPr lang="en-US"/>
          </a:p>
        </p:txBody>
      </p:sp>
      <p:sp>
        <p:nvSpPr>
          <p:cNvPr id="47" name="Freeform 47"/>
          <p:cNvSpPr/>
          <p:nvPr/>
        </p:nvSpPr>
        <p:spPr>
          <a:xfrm>
            <a:off x="-97188" y="1385641"/>
            <a:ext cx="374215" cy="781815"/>
          </a:xfrm>
          <a:custGeom>
            <a:avLst/>
            <a:gdLst/>
            <a:ahLst/>
            <a:cxnLst/>
            <a:rect l="l" t="t" r="r" b="b"/>
            <a:pathLst>
              <a:path w="561323" h="1172722">
                <a:moveTo>
                  <a:pt x="0" y="0"/>
                </a:moveTo>
                <a:lnTo>
                  <a:pt x="561323" y="0"/>
                </a:lnTo>
                <a:lnTo>
                  <a:pt x="561323" y="1172723"/>
                </a:lnTo>
                <a:lnTo>
                  <a:pt x="0" y="1172723"/>
                </a:lnTo>
                <a:lnTo>
                  <a:pt x="0" y="0"/>
                </a:lnTo>
                <a:close/>
              </a:path>
            </a:pathLst>
          </a:custGeom>
          <a:blipFill>
            <a:blip r:embed="rId3">
              <a:extLst>
                <a:ext uri="{96DAC541-7B7A-43D3-8B79-37D633B846F1}">
                  <asvg:svgBlip xmlns:asvg="http://schemas.microsoft.com/office/drawing/2016/SVG/main" r:embed="rId4"/>
                </a:ext>
              </a:extLst>
            </a:blip>
            <a:stretch>
              <a:fillRect r="-107354"/>
            </a:stretch>
          </a:blipFill>
        </p:spPr>
        <p:txBody>
          <a:bodyPr/>
          <a:lstStyle/>
          <a:p>
            <a:endParaRPr lang="en-US"/>
          </a:p>
        </p:txBody>
      </p:sp>
      <p:grpSp>
        <p:nvGrpSpPr>
          <p:cNvPr id="60" name="Group 59">
            <a:extLst>
              <a:ext uri="{FF2B5EF4-FFF2-40B4-BE49-F238E27FC236}">
                <a16:creationId xmlns:a16="http://schemas.microsoft.com/office/drawing/2014/main" id="{9CD26307-E38F-47B2-95AF-E494FB77C900}"/>
              </a:ext>
            </a:extLst>
          </p:cNvPr>
          <p:cNvGrpSpPr/>
          <p:nvPr/>
        </p:nvGrpSpPr>
        <p:grpSpPr>
          <a:xfrm>
            <a:off x="7658078" y="5277216"/>
            <a:ext cx="3120148" cy="672650"/>
            <a:chOff x="7812449" y="3656056"/>
            <a:chExt cx="3001517" cy="672650"/>
          </a:xfrm>
        </p:grpSpPr>
        <p:grpSp>
          <p:nvGrpSpPr>
            <p:cNvPr id="48" name="Group 21">
              <a:extLst>
                <a:ext uri="{FF2B5EF4-FFF2-40B4-BE49-F238E27FC236}">
                  <a16:creationId xmlns:a16="http://schemas.microsoft.com/office/drawing/2014/main" id="{91A21DB1-8059-FB67-1E1B-B66CD2F2C51D}"/>
                </a:ext>
              </a:extLst>
            </p:cNvPr>
            <p:cNvGrpSpPr/>
            <p:nvPr/>
          </p:nvGrpSpPr>
          <p:grpSpPr>
            <a:xfrm>
              <a:off x="7812449" y="3656056"/>
              <a:ext cx="3001517" cy="672650"/>
              <a:chOff x="0" y="-57150"/>
              <a:chExt cx="1583094" cy="354776"/>
            </a:xfrm>
          </p:grpSpPr>
          <p:sp>
            <p:nvSpPr>
              <p:cNvPr id="49" name="Freeform 22">
                <a:extLst>
                  <a:ext uri="{FF2B5EF4-FFF2-40B4-BE49-F238E27FC236}">
                    <a16:creationId xmlns:a16="http://schemas.microsoft.com/office/drawing/2014/main" id="{70B3A7AA-322C-F135-9DEA-FB63089082D6}"/>
                  </a:ext>
                </a:extLst>
              </p:cNvPr>
              <p:cNvSpPr/>
              <p:nvPr/>
            </p:nvSpPr>
            <p:spPr>
              <a:xfrm>
                <a:off x="1" y="0"/>
                <a:ext cx="1583093" cy="297626"/>
              </a:xfrm>
              <a:custGeom>
                <a:avLst/>
                <a:gdLst/>
                <a:ahLst/>
                <a:cxnLst/>
                <a:rect l="l" t="t" r="r" b="b"/>
                <a:pathLst>
                  <a:path w="1583093" h="297626">
                    <a:moveTo>
                      <a:pt x="36111" y="0"/>
                    </a:moveTo>
                    <a:lnTo>
                      <a:pt x="1546982" y="0"/>
                    </a:lnTo>
                    <a:cubicBezTo>
                      <a:pt x="1566926" y="0"/>
                      <a:pt x="1583093" y="16167"/>
                      <a:pt x="1583093" y="36111"/>
                    </a:cubicBezTo>
                    <a:lnTo>
                      <a:pt x="1583093" y="261515"/>
                    </a:lnTo>
                    <a:cubicBezTo>
                      <a:pt x="1583093" y="281459"/>
                      <a:pt x="1566926" y="297626"/>
                      <a:pt x="1546982" y="297626"/>
                    </a:cubicBezTo>
                    <a:lnTo>
                      <a:pt x="36111" y="297626"/>
                    </a:lnTo>
                    <a:cubicBezTo>
                      <a:pt x="16167" y="297626"/>
                      <a:pt x="0" y="281459"/>
                      <a:pt x="0" y="261515"/>
                    </a:cubicBezTo>
                    <a:lnTo>
                      <a:pt x="0" y="36111"/>
                    </a:lnTo>
                    <a:cubicBezTo>
                      <a:pt x="0" y="16167"/>
                      <a:pt x="16167" y="0"/>
                      <a:pt x="36111" y="0"/>
                    </a:cubicBezTo>
                    <a:close/>
                  </a:path>
                </a:pathLst>
              </a:custGeom>
              <a:gradFill rotWithShape="1">
                <a:gsLst>
                  <a:gs pos="0">
                    <a:srgbClr val="30C2B7">
                      <a:alpha val="100000"/>
                    </a:srgbClr>
                  </a:gs>
                  <a:gs pos="50000">
                    <a:srgbClr val="70E1A6">
                      <a:alpha val="100000"/>
                    </a:srgbClr>
                  </a:gs>
                  <a:gs pos="100000">
                    <a:srgbClr val="96EFC1">
                      <a:alpha val="100000"/>
                    </a:srgbClr>
                  </a:gs>
                </a:gsLst>
                <a:lin ang="0"/>
              </a:gradFill>
            </p:spPr>
            <p:txBody>
              <a:bodyPr/>
              <a:lstStyle/>
              <a:p>
                <a:endParaRPr lang="en-US"/>
              </a:p>
            </p:txBody>
          </p:sp>
          <p:sp>
            <p:nvSpPr>
              <p:cNvPr id="50" name="TextBox 23">
                <a:extLst>
                  <a:ext uri="{FF2B5EF4-FFF2-40B4-BE49-F238E27FC236}">
                    <a16:creationId xmlns:a16="http://schemas.microsoft.com/office/drawing/2014/main" id="{73E6E36D-7674-B7D1-5BAA-8C30970D0C58}"/>
                  </a:ext>
                </a:extLst>
              </p:cNvPr>
              <p:cNvSpPr txBox="1"/>
              <p:nvPr/>
            </p:nvSpPr>
            <p:spPr>
              <a:xfrm>
                <a:off x="0" y="-57150"/>
                <a:ext cx="1583093" cy="354776"/>
              </a:xfrm>
              <a:prstGeom prst="rect">
                <a:avLst/>
              </a:prstGeom>
            </p:spPr>
            <p:txBody>
              <a:bodyPr lIns="33867" tIns="33867" rIns="33867" bIns="33867" rtlCol="0" anchor="ctr"/>
              <a:lstStyle/>
              <a:p>
                <a:pPr algn="ctr">
                  <a:lnSpc>
                    <a:spcPts val="1680"/>
                  </a:lnSpc>
                </a:pPr>
                <a:endParaRPr sz="1200"/>
              </a:p>
            </p:txBody>
          </p:sp>
        </p:grpSp>
        <p:sp>
          <p:nvSpPr>
            <p:cNvPr id="54" name="TextBox 36">
              <a:extLst>
                <a:ext uri="{FF2B5EF4-FFF2-40B4-BE49-F238E27FC236}">
                  <a16:creationId xmlns:a16="http://schemas.microsoft.com/office/drawing/2014/main" id="{6CA3379E-7E0A-700B-AF2E-8722D8A5EE43}"/>
                </a:ext>
              </a:extLst>
            </p:cNvPr>
            <p:cNvSpPr txBox="1"/>
            <p:nvPr/>
          </p:nvSpPr>
          <p:spPr>
            <a:xfrm>
              <a:off x="7812449" y="3928867"/>
              <a:ext cx="2965777" cy="235385"/>
            </a:xfrm>
            <a:prstGeom prst="rect">
              <a:avLst/>
            </a:prstGeom>
          </p:spPr>
          <p:txBody>
            <a:bodyPr wrap="square" lIns="0" tIns="0" rIns="0" bIns="0" rtlCol="0" anchor="t">
              <a:spAutoFit/>
            </a:bodyPr>
            <a:lstStyle/>
            <a:p>
              <a:pPr marL="316668" lvl="1" indent="-158335" algn="ctr">
                <a:lnSpc>
                  <a:spcPts val="1921"/>
                </a:lnSpc>
                <a:buFont typeface="Arial"/>
                <a:buChar char="•"/>
              </a:pPr>
              <a:r>
                <a:rPr lang="en-US" sz="1466" dirty="0">
                  <a:solidFill>
                    <a:srgbClr val="373737"/>
                  </a:solidFill>
                  <a:latin typeface="Poppins"/>
                  <a:ea typeface="Poppins"/>
                  <a:cs typeface="Poppins"/>
                  <a:sym typeface="Poppins"/>
                </a:rPr>
                <a:t>Session Management</a:t>
              </a:r>
            </a:p>
          </p:txBody>
        </p:sp>
      </p:grpSp>
      <p:grpSp>
        <p:nvGrpSpPr>
          <p:cNvPr id="66" name="Group 65">
            <a:extLst>
              <a:ext uri="{FF2B5EF4-FFF2-40B4-BE49-F238E27FC236}">
                <a16:creationId xmlns:a16="http://schemas.microsoft.com/office/drawing/2014/main" id="{E0DC2DBF-C721-DF49-B992-D5E5D0E4B340}"/>
              </a:ext>
            </a:extLst>
          </p:cNvPr>
          <p:cNvGrpSpPr/>
          <p:nvPr/>
        </p:nvGrpSpPr>
        <p:grpSpPr>
          <a:xfrm>
            <a:off x="7658078" y="1042078"/>
            <a:ext cx="3093676" cy="670227"/>
            <a:chOff x="7612523" y="5551057"/>
            <a:chExt cx="3093676" cy="670227"/>
          </a:xfrm>
        </p:grpSpPr>
        <p:grpSp>
          <p:nvGrpSpPr>
            <p:cNvPr id="55" name="Group 21">
              <a:extLst>
                <a:ext uri="{FF2B5EF4-FFF2-40B4-BE49-F238E27FC236}">
                  <a16:creationId xmlns:a16="http://schemas.microsoft.com/office/drawing/2014/main" id="{E0CCDF64-6876-E038-FAFD-A2401FBF2C32}"/>
                </a:ext>
              </a:extLst>
            </p:cNvPr>
            <p:cNvGrpSpPr/>
            <p:nvPr/>
          </p:nvGrpSpPr>
          <p:grpSpPr>
            <a:xfrm>
              <a:off x="7612523" y="5551057"/>
              <a:ext cx="3093676" cy="670227"/>
              <a:chOff x="0" y="-57150"/>
              <a:chExt cx="1583093" cy="354776"/>
            </a:xfrm>
          </p:grpSpPr>
          <p:sp>
            <p:nvSpPr>
              <p:cNvPr id="56" name="Freeform 22">
                <a:extLst>
                  <a:ext uri="{FF2B5EF4-FFF2-40B4-BE49-F238E27FC236}">
                    <a16:creationId xmlns:a16="http://schemas.microsoft.com/office/drawing/2014/main" id="{FEE2214C-F0EC-35F8-58A1-463BC2291645}"/>
                  </a:ext>
                </a:extLst>
              </p:cNvPr>
              <p:cNvSpPr/>
              <p:nvPr/>
            </p:nvSpPr>
            <p:spPr>
              <a:xfrm>
                <a:off x="0" y="0"/>
                <a:ext cx="1583093" cy="297626"/>
              </a:xfrm>
              <a:custGeom>
                <a:avLst/>
                <a:gdLst/>
                <a:ahLst/>
                <a:cxnLst/>
                <a:rect l="l" t="t" r="r" b="b"/>
                <a:pathLst>
                  <a:path w="1583093" h="297626">
                    <a:moveTo>
                      <a:pt x="36111" y="0"/>
                    </a:moveTo>
                    <a:lnTo>
                      <a:pt x="1546982" y="0"/>
                    </a:lnTo>
                    <a:cubicBezTo>
                      <a:pt x="1566926" y="0"/>
                      <a:pt x="1583093" y="16167"/>
                      <a:pt x="1583093" y="36111"/>
                    </a:cubicBezTo>
                    <a:lnTo>
                      <a:pt x="1583093" y="261515"/>
                    </a:lnTo>
                    <a:cubicBezTo>
                      <a:pt x="1583093" y="281459"/>
                      <a:pt x="1566926" y="297626"/>
                      <a:pt x="1546982" y="297626"/>
                    </a:cubicBezTo>
                    <a:lnTo>
                      <a:pt x="36111" y="297626"/>
                    </a:lnTo>
                    <a:cubicBezTo>
                      <a:pt x="16167" y="297626"/>
                      <a:pt x="0" y="281459"/>
                      <a:pt x="0" y="261515"/>
                    </a:cubicBezTo>
                    <a:lnTo>
                      <a:pt x="0" y="36111"/>
                    </a:lnTo>
                    <a:cubicBezTo>
                      <a:pt x="0" y="16167"/>
                      <a:pt x="16167" y="0"/>
                      <a:pt x="36111" y="0"/>
                    </a:cubicBezTo>
                    <a:close/>
                  </a:path>
                </a:pathLst>
              </a:custGeom>
              <a:gradFill rotWithShape="1">
                <a:gsLst>
                  <a:gs pos="0">
                    <a:srgbClr val="30C2B7">
                      <a:alpha val="100000"/>
                    </a:srgbClr>
                  </a:gs>
                  <a:gs pos="50000">
                    <a:srgbClr val="70E1A6">
                      <a:alpha val="100000"/>
                    </a:srgbClr>
                  </a:gs>
                  <a:gs pos="100000">
                    <a:srgbClr val="96EFC1">
                      <a:alpha val="100000"/>
                    </a:srgbClr>
                  </a:gs>
                </a:gsLst>
                <a:lin ang="0"/>
              </a:gradFill>
            </p:spPr>
            <p:txBody>
              <a:bodyPr/>
              <a:lstStyle/>
              <a:p>
                <a:endParaRPr lang="en-US" dirty="0"/>
              </a:p>
            </p:txBody>
          </p:sp>
          <p:sp>
            <p:nvSpPr>
              <p:cNvPr id="57" name="TextBox 23">
                <a:extLst>
                  <a:ext uri="{FF2B5EF4-FFF2-40B4-BE49-F238E27FC236}">
                    <a16:creationId xmlns:a16="http://schemas.microsoft.com/office/drawing/2014/main" id="{D3E243B2-76C3-AA70-C69E-E01F4F68A6A9}"/>
                  </a:ext>
                </a:extLst>
              </p:cNvPr>
              <p:cNvSpPr txBox="1"/>
              <p:nvPr/>
            </p:nvSpPr>
            <p:spPr>
              <a:xfrm>
                <a:off x="0" y="-57150"/>
                <a:ext cx="1583093" cy="354776"/>
              </a:xfrm>
              <a:prstGeom prst="rect">
                <a:avLst/>
              </a:prstGeom>
            </p:spPr>
            <p:txBody>
              <a:bodyPr lIns="33867" tIns="33867" rIns="33867" bIns="33867" rtlCol="0" anchor="ctr"/>
              <a:lstStyle/>
              <a:p>
                <a:pPr algn="ctr">
                  <a:lnSpc>
                    <a:spcPts val="1680"/>
                  </a:lnSpc>
                </a:pPr>
                <a:endParaRPr sz="1200"/>
              </a:p>
            </p:txBody>
          </p:sp>
        </p:grpSp>
        <p:sp>
          <p:nvSpPr>
            <p:cNvPr id="58" name="TextBox 36">
              <a:extLst>
                <a:ext uri="{FF2B5EF4-FFF2-40B4-BE49-F238E27FC236}">
                  <a16:creationId xmlns:a16="http://schemas.microsoft.com/office/drawing/2014/main" id="{3DE69749-5D42-2BA7-3612-C70A1C381CE1}"/>
                </a:ext>
              </a:extLst>
            </p:cNvPr>
            <p:cNvSpPr txBox="1"/>
            <p:nvPr/>
          </p:nvSpPr>
          <p:spPr>
            <a:xfrm>
              <a:off x="7612523" y="5646649"/>
              <a:ext cx="3093676" cy="479042"/>
            </a:xfrm>
            <a:prstGeom prst="rect">
              <a:avLst/>
            </a:prstGeom>
          </p:spPr>
          <p:txBody>
            <a:bodyPr wrap="square" lIns="0" tIns="0" rIns="0" bIns="0" rtlCol="0" anchor="t">
              <a:spAutoFit/>
            </a:bodyPr>
            <a:lstStyle/>
            <a:p>
              <a:pPr marL="316668" lvl="1" indent="-158335" algn="ctr">
                <a:lnSpc>
                  <a:spcPts val="1921"/>
                </a:lnSpc>
                <a:buFont typeface="Arial"/>
                <a:buChar char="•"/>
              </a:pPr>
              <a:r>
                <a:rPr lang="en-US" sz="1466" dirty="0">
                  <a:solidFill>
                    <a:srgbClr val="373737"/>
                  </a:solidFill>
                  <a:latin typeface="Poppins"/>
                  <a:ea typeface="Poppins"/>
                  <a:cs typeface="Poppins"/>
                  <a:sym typeface="Poppins"/>
                </a:rPr>
                <a:t>Registration and Application Management</a:t>
              </a:r>
            </a:p>
          </p:txBody>
        </p:sp>
      </p:grpSp>
      <p:sp>
        <p:nvSpPr>
          <p:cNvPr id="67" name="TextBox 41">
            <a:extLst>
              <a:ext uri="{FF2B5EF4-FFF2-40B4-BE49-F238E27FC236}">
                <a16:creationId xmlns:a16="http://schemas.microsoft.com/office/drawing/2014/main" id="{FF9218A1-C9FD-9BDB-C5A3-985CA3833F6F}"/>
              </a:ext>
            </a:extLst>
          </p:cNvPr>
          <p:cNvSpPr txBox="1"/>
          <p:nvPr/>
        </p:nvSpPr>
        <p:spPr>
          <a:xfrm>
            <a:off x="1590935" y="650408"/>
            <a:ext cx="1544220" cy="206595"/>
          </a:xfrm>
          <a:prstGeom prst="rect">
            <a:avLst/>
          </a:prstGeom>
        </p:spPr>
        <p:txBody>
          <a:bodyPr lIns="0" tIns="0" rIns="0" bIns="0" rtlCol="0" anchor="t">
            <a:spAutoFit/>
          </a:bodyPr>
          <a:lstStyle/>
          <a:p>
            <a:pPr>
              <a:lnSpc>
                <a:spcPts val="1680"/>
              </a:lnSpc>
            </a:pPr>
            <a:r>
              <a:rPr lang="en-US" sz="1200" b="1" dirty="0">
                <a:solidFill>
                  <a:srgbClr val="504F4F"/>
                </a:solidFill>
                <a:latin typeface="Poppins Medium"/>
                <a:ea typeface="Poppins Medium"/>
                <a:cs typeface="Poppins Medium"/>
                <a:sym typeface="Poppins Medium"/>
              </a:rPr>
              <a:t>Features</a:t>
            </a:r>
          </a:p>
        </p:txBody>
      </p:sp>
      <p:grpSp>
        <p:nvGrpSpPr>
          <p:cNvPr id="68" name="Group 67">
            <a:extLst>
              <a:ext uri="{FF2B5EF4-FFF2-40B4-BE49-F238E27FC236}">
                <a16:creationId xmlns:a16="http://schemas.microsoft.com/office/drawing/2014/main" id="{7EC4EDC7-3FFE-6A64-1342-1498157EB13E}"/>
              </a:ext>
            </a:extLst>
          </p:cNvPr>
          <p:cNvGrpSpPr/>
          <p:nvPr/>
        </p:nvGrpSpPr>
        <p:grpSpPr>
          <a:xfrm>
            <a:off x="1132039" y="617405"/>
            <a:ext cx="339686" cy="321278"/>
            <a:chOff x="1132039" y="617405"/>
            <a:chExt cx="339686" cy="321278"/>
          </a:xfrm>
        </p:grpSpPr>
        <p:grpSp>
          <p:nvGrpSpPr>
            <p:cNvPr id="69" name="Group 9">
              <a:extLst>
                <a:ext uri="{FF2B5EF4-FFF2-40B4-BE49-F238E27FC236}">
                  <a16:creationId xmlns:a16="http://schemas.microsoft.com/office/drawing/2014/main" id="{E321A2C6-11C0-9491-D879-4A7FB9197E8C}"/>
                </a:ext>
              </a:extLst>
            </p:cNvPr>
            <p:cNvGrpSpPr/>
            <p:nvPr/>
          </p:nvGrpSpPr>
          <p:grpSpPr>
            <a:xfrm rot="-5400000">
              <a:off x="1209105" y="676062"/>
              <a:ext cx="252904" cy="272337"/>
              <a:chOff x="0" y="0"/>
              <a:chExt cx="1133007" cy="1220063"/>
            </a:xfrm>
          </p:grpSpPr>
          <p:sp>
            <p:nvSpPr>
              <p:cNvPr id="73" name="Freeform 10">
                <a:extLst>
                  <a:ext uri="{FF2B5EF4-FFF2-40B4-BE49-F238E27FC236}">
                    <a16:creationId xmlns:a16="http://schemas.microsoft.com/office/drawing/2014/main" id="{5E0036F2-634B-5428-6A9A-99AAC92EF0E4}"/>
                  </a:ext>
                </a:extLst>
              </p:cNvPr>
              <p:cNvSpPr/>
              <p:nvPr/>
            </p:nvSpPr>
            <p:spPr>
              <a:xfrm>
                <a:off x="0" y="0"/>
                <a:ext cx="1133007" cy="1220063"/>
              </a:xfrm>
              <a:custGeom>
                <a:avLst/>
                <a:gdLst/>
                <a:ahLst/>
                <a:cxnLst/>
                <a:rect l="l" t="t" r="r" b="b"/>
                <a:pathLst>
                  <a:path w="1133007" h="1220063">
                    <a:moveTo>
                      <a:pt x="204080" y="0"/>
                    </a:moveTo>
                    <a:lnTo>
                      <a:pt x="928926" y="0"/>
                    </a:lnTo>
                    <a:cubicBezTo>
                      <a:pt x="1041637" y="0"/>
                      <a:pt x="1133007" y="91370"/>
                      <a:pt x="1133007" y="204080"/>
                    </a:cubicBezTo>
                    <a:lnTo>
                      <a:pt x="1133007" y="1015983"/>
                    </a:lnTo>
                    <a:cubicBezTo>
                      <a:pt x="1133007" y="1128693"/>
                      <a:pt x="1041637" y="1220063"/>
                      <a:pt x="928926" y="1220063"/>
                    </a:cubicBezTo>
                    <a:lnTo>
                      <a:pt x="204080" y="1220063"/>
                    </a:lnTo>
                    <a:cubicBezTo>
                      <a:pt x="91370" y="1220063"/>
                      <a:pt x="0" y="1128693"/>
                      <a:pt x="0" y="1015983"/>
                    </a:cubicBezTo>
                    <a:lnTo>
                      <a:pt x="0" y="204080"/>
                    </a:lnTo>
                    <a:cubicBezTo>
                      <a:pt x="0" y="91370"/>
                      <a:pt x="91370" y="0"/>
                      <a:pt x="204080" y="0"/>
                    </a:cubicBezTo>
                    <a:close/>
                  </a:path>
                </a:pathLst>
              </a:custGeom>
              <a:gradFill rotWithShape="1">
                <a:gsLst>
                  <a:gs pos="0">
                    <a:srgbClr val="30C2B7">
                      <a:alpha val="100000"/>
                    </a:srgbClr>
                  </a:gs>
                  <a:gs pos="50000">
                    <a:srgbClr val="70E1A6">
                      <a:alpha val="100000"/>
                    </a:srgbClr>
                  </a:gs>
                  <a:gs pos="100000">
                    <a:srgbClr val="96EFC1">
                      <a:alpha val="100000"/>
                    </a:srgbClr>
                  </a:gs>
                </a:gsLst>
                <a:lin ang="2700000"/>
              </a:gradFill>
              <a:ln w="19050" cap="sq">
                <a:solidFill>
                  <a:srgbClr val="FFFFFF"/>
                </a:solidFill>
                <a:prstDash val="solid"/>
                <a:miter/>
              </a:ln>
            </p:spPr>
            <p:txBody>
              <a:bodyPr/>
              <a:lstStyle/>
              <a:p>
                <a:endParaRPr lang="en-US"/>
              </a:p>
            </p:txBody>
          </p:sp>
          <p:sp>
            <p:nvSpPr>
              <p:cNvPr id="74" name="TextBox 11">
                <a:extLst>
                  <a:ext uri="{FF2B5EF4-FFF2-40B4-BE49-F238E27FC236}">
                    <a16:creationId xmlns:a16="http://schemas.microsoft.com/office/drawing/2014/main" id="{C105C3CA-A236-64DC-7023-5A4BF86ACF56}"/>
                  </a:ext>
                </a:extLst>
              </p:cNvPr>
              <p:cNvSpPr txBox="1"/>
              <p:nvPr/>
            </p:nvSpPr>
            <p:spPr>
              <a:xfrm>
                <a:off x="0" y="-57150"/>
                <a:ext cx="1133007" cy="1277213"/>
              </a:xfrm>
              <a:prstGeom prst="rect">
                <a:avLst/>
              </a:prstGeom>
            </p:spPr>
            <p:txBody>
              <a:bodyPr lIns="33867" tIns="33867" rIns="33867" bIns="33867" rtlCol="0" anchor="ctr"/>
              <a:lstStyle/>
              <a:p>
                <a:pPr algn="ctr">
                  <a:lnSpc>
                    <a:spcPts val="1680"/>
                  </a:lnSpc>
                </a:pPr>
                <a:endParaRPr sz="1200"/>
              </a:p>
            </p:txBody>
          </p:sp>
        </p:grpSp>
        <p:grpSp>
          <p:nvGrpSpPr>
            <p:cNvPr id="70" name="Group 6">
              <a:extLst>
                <a:ext uri="{FF2B5EF4-FFF2-40B4-BE49-F238E27FC236}">
                  <a16:creationId xmlns:a16="http://schemas.microsoft.com/office/drawing/2014/main" id="{2297844B-9755-9989-E878-6E33A66244EB}"/>
                </a:ext>
              </a:extLst>
            </p:cNvPr>
            <p:cNvGrpSpPr/>
            <p:nvPr/>
          </p:nvGrpSpPr>
          <p:grpSpPr>
            <a:xfrm rot="-5400000">
              <a:off x="1141756" y="607688"/>
              <a:ext cx="252904" cy="272337"/>
              <a:chOff x="0" y="0"/>
              <a:chExt cx="1133007" cy="1220063"/>
            </a:xfrm>
          </p:grpSpPr>
          <p:sp>
            <p:nvSpPr>
              <p:cNvPr id="71" name="Freeform 7">
                <a:extLst>
                  <a:ext uri="{FF2B5EF4-FFF2-40B4-BE49-F238E27FC236}">
                    <a16:creationId xmlns:a16="http://schemas.microsoft.com/office/drawing/2014/main" id="{40ADE02F-9E36-545A-42DC-1909A6547E47}"/>
                  </a:ext>
                </a:extLst>
              </p:cNvPr>
              <p:cNvSpPr/>
              <p:nvPr/>
            </p:nvSpPr>
            <p:spPr>
              <a:xfrm>
                <a:off x="0" y="0"/>
                <a:ext cx="1133007" cy="1220063"/>
              </a:xfrm>
              <a:custGeom>
                <a:avLst/>
                <a:gdLst/>
                <a:ahLst/>
                <a:cxnLst/>
                <a:rect l="l" t="t" r="r" b="b"/>
                <a:pathLst>
                  <a:path w="1133007" h="1220063">
                    <a:moveTo>
                      <a:pt x="204080" y="0"/>
                    </a:moveTo>
                    <a:lnTo>
                      <a:pt x="928926" y="0"/>
                    </a:lnTo>
                    <a:cubicBezTo>
                      <a:pt x="1041637" y="0"/>
                      <a:pt x="1133007" y="91370"/>
                      <a:pt x="1133007" y="204080"/>
                    </a:cubicBezTo>
                    <a:lnTo>
                      <a:pt x="1133007" y="1015983"/>
                    </a:lnTo>
                    <a:cubicBezTo>
                      <a:pt x="1133007" y="1128693"/>
                      <a:pt x="1041637" y="1220063"/>
                      <a:pt x="928926" y="1220063"/>
                    </a:cubicBezTo>
                    <a:lnTo>
                      <a:pt x="204080" y="1220063"/>
                    </a:lnTo>
                    <a:cubicBezTo>
                      <a:pt x="91370" y="1220063"/>
                      <a:pt x="0" y="1128693"/>
                      <a:pt x="0" y="1015983"/>
                    </a:cubicBezTo>
                    <a:lnTo>
                      <a:pt x="0" y="204080"/>
                    </a:lnTo>
                    <a:cubicBezTo>
                      <a:pt x="0" y="91370"/>
                      <a:pt x="91370" y="0"/>
                      <a:pt x="204080" y="0"/>
                    </a:cubicBezTo>
                    <a:close/>
                  </a:path>
                </a:pathLst>
              </a:custGeom>
              <a:gradFill rotWithShape="1">
                <a:gsLst>
                  <a:gs pos="0">
                    <a:srgbClr val="30C2B7">
                      <a:alpha val="100000"/>
                    </a:srgbClr>
                  </a:gs>
                  <a:gs pos="50000">
                    <a:srgbClr val="70E1A6">
                      <a:alpha val="100000"/>
                    </a:srgbClr>
                  </a:gs>
                  <a:gs pos="100000">
                    <a:srgbClr val="96EFC1">
                      <a:alpha val="100000"/>
                    </a:srgbClr>
                  </a:gs>
                </a:gsLst>
                <a:lin ang="2700000"/>
              </a:gradFill>
              <a:ln w="19050" cap="sq">
                <a:solidFill>
                  <a:srgbClr val="FFFFFF"/>
                </a:solidFill>
                <a:prstDash val="solid"/>
                <a:miter/>
              </a:ln>
            </p:spPr>
            <p:txBody>
              <a:bodyPr/>
              <a:lstStyle/>
              <a:p>
                <a:endParaRPr lang="en-US"/>
              </a:p>
            </p:txBody>
          </p:sp>
          <p:sp>
            <p:nvSpPr>
              <p:cNvPr id="72" name="TextBox 8">
                <a:extLst>
                  <a:ext uri="{FF2B5EF4-FFF2-40B4-BE49-F238E27FC236}">
                    <a16:creationId xmlns:a16="http://schemas.microsoft.com/office/drawing/2014/main" id="{D9E9FF7C-D8C2-05DD-3A6C-1A99AA919396}"/>
                  </a:ext>
                </a:extLst>
              </p:cNvPr>
              <p:cNvSpPr txBox="1"/>
              <p:nvPr/>
            </p:nvSpPr>
            <p:spPr>
              <a:xfrm>
                <a:off x="0" y="-57150"/>
                <a:ext cx="1133007" cy="1277213"/>
              </a:xfrm>
              <a:prstGeom prst="rect">
                <a:avLst/>
              </a:prstGeom>
            </p:spPr>
            <p:txBody>
              <a:bodyPr lIns="33867" tIns="33867" rIns="33867" bIns="33867" rtlCol="0" anchor="ctr"/>
              <a:lstStyle/>
              <a:p>
                <a:pPr algn="ctr">
                  <a:lnSpc>
                    <a:spcPts val="1680"/>
                  </a:lnSpc>
                </a:pPr>
                <a:endParaRPr sz="1200"/>
              </a:p>
            </p:txBody>
          </p:sp>
        </p:grpSp>
      </p:grpSp>
    </p:spTree>
    <p:extLst>
      <p:ext uri="{BB962C8B-B14F-4D97-AF65-F5344CB8AC3E}">
        <p14:creationId xmlns:p14="http://schemas.microsoft.com/office/powerpoint/2010/main" val="204178415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643" r="-11643"/>
            </a:stretch>
          </a:blipFill>
        </p:spPr>
        <p:txBody>
          <a:bodyPr/>
          <a:lstStyle/>
          <a:p>
            <a:endParaRPr lang="en-US"/>
          </a:p>
        </p:txBody>
      </p:sp>
      <p:sp>
        <p:nvSpPr>
          <p:cNvPr id="3" name="Freeform 3"/>
          <p:cNvSpPr/>
          <p:nvPr/>
        </p:nvSpPr>
        <p:spPr>
          <a:xfrm>
            <a:off x="0" y="1524750"/>
            <a:ext cx="178910" cy="373781"/>
          </a:xfrm>
          <a:custGeom>
            <a:avLst/>
            <a:gdLst/>
            <a:ahLst/>
            <a:cxnLst/>
            <a:rect l="l" t="t" r="r" b="b"/>
            <a:pathLst>
              <a:path w="268365" h="560671">
                <a:moveTo>
                  <a:pt x="0" y="0"/>
                </a:moveTo>
                <a:lnTo>
                  <a:pt x="268365" y="0"/>
                </a:lnTo>
                <a:lnTo>
                  <a:pt x="268365" y="560671"/>
                </a:lnTo>
                <a:lnTo>
                  <a:pt x="0" y="560671"/>
                </a:lnTo>
                <a:lnTo>
                  <a:pt x="0" y="0"/>
                </a:lnTo>
                <a:close/>
              </a:path>
            </a:pathLst>
          </a:custGeom>
          <a:blipFill>
            <a:blip r:embed="rId3">
              <a:extLst>
                <a:ext uri="{96DAC541-7B7A-43D3-8B79-37D633B846F1}">
                  <asvg:svgBlip xmlns:asvg="http://schemas.microsoft.com/office/drawing/2016/SVG/main" r:embed="rId4"/>
                </a:ext>
              </a:extLst>
            </a:blip>
            <a:stretch>
              <a:fillRect r="-107354"/>
            </a:stretch>
          </a:blipFill>
        </p:spPr>
        <p:txBody>
          <a:bodyPr/>
          <a:lstStyle/>
          <a:p>
            <a:endParaRPr lang="en-US"/>
          </a:p>
        </p:txBody>
      </p:sp>
      <p:sp>
        <p:nvSpPr>
          <p:cNvPr id="13" name="TextBox 13"/>
          <p:cNvSpPr txBox="1"/>
          <p:nvPr/>
        </p:nvSpPr>
        <p:spPr>
          <a:xfrm>
            <a:off x="2771074" y="841244"/>
            <a:ext cx="6649852" cy="654025"/>
          </a:xfrm>
          <a:prstGeom prst="rect">
            <a:avLst/>
          </a:prstGeom>
        </p:spPr>
        <p:txBody>
          <a:bodyPr lIns="0" tIns="0" rIns="0" bIns="0" rtlCol="0" anchor="t">
            <a:spAutoFit/>
          </a:bodyPr>
          <a:lstStyle/>
          <a:p>
            <a:pPr algn="ctr">
              <a:lnSpc>
                <a:spcPts val="5060"/>
              </a:lnSpc>
            </a:pPr>
            <a:r>
              <a:rPr lang="en-US" sz="5500" b="1" dirty="0">
                <a:solidFill>
                  <a:srgbClr val="707070"/>
                </a:solidFill>
                <a:latin typeface="Poppins Bold"/>
                <a:ea typeface="Poppins Bold"/>
                <a:cs typeface="Poppins Bold"/>
                <a:sym typeface="Poppins Bold"/>
              </a:rPr>
              <a:t>With Our Friendly</a:t>
            </a:r>
          </a:p>
        </p:txBody>
      </p:sp>
      <p:sp>
        <p:nvSpPr>
          <p:cNvPr id="14" name="TextBox 14"/>
          <p:cNvSpPr txBox="1"/>
          <p:nvPr/>
        </p:nvSpPr>
        <p:spPr>
          <a:xfrm>
            <a:off x="3344906" y="1594917"/>
            <a:ext cx="5502189" cy="654025"/>
          </a:xfrm>
          <a:prstGeom prst="rect">
            <a:avLst/>
          </a:prstGeom>
        </p:spPr>
        <p:txBody>
          <a:bodyPr lIns="0" tIns="0" rIns="0" bIns="0" rtlCol="0" anchor="t">
            <a:spAutoFit/>
          </a:bodyPr>
          <a:lstStyle/>
          <a:p>
            <a:pPr algn="ctr">
              <a:lnSpc>
                <a:spcPts val="5060"/>
              </a:lnSpc>
            </a:pPr>
            <a:r>
              <a:rPr lang="en-US" sz="5500" b="1" dirty="0">
                <a:solidFill>
                  <a:srgbClr val="259D84"/>
                </a:solidFill>
                <a:latin typeface="Poppins Bold"/>
                <a:ea typeface="Poppins Bold"/>
                <a:cs typeface="Poppins Bold"/>
                <a:sym typeface="Poppins Bold"/>
              </a:rPr>
              <a:t>User Interface</a:t>
            </a:r>
          </a:p>
        </p:txBody>
      </p:sp>
      <p:sp>
        <p:nvSpPr>
          <p:cNvPr id="15" name="TextBox 15"/>
          <p:cNvSpPr txBox="1"/>
          <p:nvPr/>
        </p:nvSpPr>
        <p:spPr>
          <a:xfrm>
            <a:off x="2778014" y="497171"/>
            <a:ext cx="6649852" cy="244426"/>
          </a:xfrm>
          <a:prstGeom prst="rect">
            <a:avLst/>
          </a:prstGeom>
        </p:spPr>
        <p:txBody>
          <a:bodyPr wrap="square" lIns="0" tIns="0" rIns="0" bIns="0" rtlCol="0" anchor="t">
            <a:spAutoFit/>
          </a:bodyPr>
          <a:lstStyle/>
          <a:p>
            <a:pPr algn="ctr">
              <a:lnSpc>
                <a:spcPts val="2031"/>
              </a:lnSpc>
              <a:spcBef>
                <a:spcPct val="0"/>
              </a:spcBef>
            </a:pPr>
            <a:r>
              <a:rPr lang="en-US" sz="1450" b="1" spc="111" dirty="0">
                <a:solidFill>
                  <a:srgbClr val="373737"/>
                </a:solidFill>
                <a:latin typeface="Poppins Medium"/>
                <a:ea typeface="Poppins Medium"/>
                <a:cs typeface="Poppins Medium"/>
                <a:sym typeface="Poppins Medium"/>
              </a:rPr>
              <a:t>NAVIGATE THROUGH YOUR LEARNING EXPERIENCE EFFORTLESSLY</a:t>
            </a:r>
          </a:p>
        </p:txBody>
      </p:sp>
      <p:grpSp>
        <p:nvGrpSpPr>
          <p:cNvPr id="21" name="Group 21"/>
          <p:cNvGrpSpPr/>
          <p:nvPr/>
        </p:nvGrpSpPr>
        <p:grpSpPr>
          <a:xfrm rot="8281243">
            <a:off x="10929910" y="5765993"/>
            <a:ext cx="2057400" cy="2057400"/>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0" cap="sq">
              <a:gradFill>
                <a:gsLst>
                  <a:gs pos="0">
                    <a:srgbClr val="30C2B7">
                      <a:alpha val="100000"/>
                    </a:srgbClr>
                  </a:gs>
                  <a:gs pos="33333">
                    <a:srgbClr val="70E1A6">
                      <a:alpha val="100000"/>
                    </a:srgbClr>
                  </a:gs>
                  <a:gs pos="66667">
                    <a:srgbClr val="96EFC1">
                      <a:alpha val="100000"/>
                    </a:srgbClr>
                  </a:gs>
                  <a:gs pos="100000">
                    <a:srgbClr val="96EFC1">
                      <a:alpha val="9500"/>
                    </a:srgbClr>
                  </a:gs>
                </a:gsLst>
                <a:lin ang="2700000"/>
              </a:gradFill>
              <a:prstDash val="solid"/>
              <a:miter/>
            </a:ln>
          </p:spPr>
          <p:txBody>
            <a:bodyPr/>
            <a:lstStyle/>
            <a:p>
              <a:endParaRPr lang="en-US"/>
            </a:p>
          </p:txBody>
        </p:sp>
        <p:sp>
          <p:nvSpPr>
            <p:cNvPr id="23" name="TextBox 23"/>
            <p:cNvSpPr txBox="1"/>
            <p:nvPr/>
          </p:nvSpPr>
          <p:spPr>
            <a:xfrm>
              <a:off x="76200" y="19050"/>
              <a:ext cx="660400" cy="717550"/>
            </a:xfrm>
            <a:prstGeom prst="rect">
              <a:avLst/>
            </a:prstGeom>
          </p:spPr>
          <p:txBody>
            <a:bodyPr lIns="33867" tIns="33867" rIns="33867" bIns="33867" rtlCol="0" anchor="ctr"/>
            <a:lstStyle/>
            <a:p>
              <a:pPr algn="ctr">
                <a:lnSpc>
                  <a:spcPts val="1680"/>
                </a:lnSpc>
              </a:pPr>
              <a:endParaRPr sz="1200"/>
            </a:p>
          </p:txBody>
        </p:sp>
      </p:grpSp>
      <p:grpSp>
        <p:nvGrpSpPr>
          <p:cNvPr id="24" name="Group 24"/>
          <p:cNvGrpSpPr/>
          <p:nvPr/>
        </p:nvGrpSpPr>
        <p:grpSpPr>
          <a:xfrm rot="-5400000">
            <a:off x="-434468" y="5671099"/>
            <a:ext cx="1299014" cy="1647975"/>
            <a:chOff x="0" y="0"/>
            <a:chExt cx="513191" cy="651052"/>
          </a:xfrm>
        </p:grpSpPr>
        <p:sp>
          <p:nvSpPr>
            <p:cNvPr id="25" name="Freeform 25"/>
            <p:cNvSpPr/>
            <p:nvPr/>
          </p:nvSpPr>
          <p:spPr>
            <a:xfrm>
              <a:off x="0" y="0"/>
              <a:ext cx="513191" cy="651052"/>
            </a:xfrm>
            <a:custGeom>
              <a:avLst/>
              <a:gdLst/>
              <a:ahLst/>
              <a:cxnLst/>
              <a:rect l="l" t="t" r="r" b="b"/>
              <a:pathLst>
                <a:path w="513191" h="651052">
                  <a:moveTo>
                    <a:pt x="246340" y="0"/>
                  </a:moveTo>
                  <a:lnTo>
                    <a:pt x="266850" y="0"/>
                  </a:lnTo>
                  <a:cubicBezTo>
                    <a:pt x="332184" y="0"/>
                    <a:pt x="394841" y="25954"/>
                    <a:pt x="441039" y="72151"/>
                  </a:cubicBezTo>
                  <a:cubicBezTo>
                    <a:pt x="487237" y="118349"/>
                    <a:pt x="513191" y="181007"/>
                    <a:pt x="513191" y="246340"/>
                  </a:cubicBezTo>
                  <a:lnTo>
                    <a:pt x="513191" y="404712"/>
                  </a:lnTo>
                  <a:cubicBezTo>
                    <a:pt x="513191" y="470045"/>
                    <a:pt x="487237" y="532703"/>
                    <a:pt x="441039" y="578900"/>
                  </a:cubicBezTo>
                  <a:cubicBezTo>
                    <a:pt x="394841" y="625098"/>
                    <a:pt x="332184" y="651052"/>
                    <a:pt x="266850" y="651052"/>
                  </a:cubicBezTo>
                  <a:lnTo>
                    <a:pt x="246340" y="651052"/>
                  </a:lnTo>
                  <a:cubicBezTo>
                    <a:pt x="181007" y="651052"/>
                    <a:pt x="118349" y="625098"/>
                    <a:pt x="72151" y="578900"/>
                  </a:cubicBezTo>
                  <a:cubicBezTo>
                    <a:pt x="25954" y="532703"/>
                    <a:pt x="0" y="470045"/>
                    <a:pt x="0" y="404712"/>
                  </a:cubicBezTo>
                  <a:lnTo>
                    <a:pt x="0" y="246340"/>
                  </a:lnTo>
                  <a:cubicBezTo>
                    <a:pt x="0" y="181007"/>
                    <a:pt x="25954" y="118349"/>
                    <a:pt x="72151" y="72151"/>
                  </a:cubicBezTo>
                  <a:cubicBezTo>
                    <a:pt x="118349" y="25954"/>
                    <a:pt x="181007" y="0"/>
                    <a:pt x="246340" y="0"/>
                  </a:cubicBezTo>
                  <a:close/>
                </a:path>
              </a:pathLst>
            </a:custGeom>
            <a:gradFill rotWithShape="1">
              <a:gsLst>
                <a:gs pos="0">
                  <a:srgbClr val="30C2B7">
                    <a:alpha val="100000"/>
                  </a:srgbClr>
                </a:gs>
                <a:gs pos="33333">
                  <a:srgbClr val="70E1A6">
                    <a:alpha val="100000"/>
                  </a:srgbClr>
                </a:gs>
                <a:gs pos="66667">
                  <a:srgbClr val="96EFC1">
                    <a:alpha val="54000"/>
                  </a:srgbClr>
                </a:gs>
                <a:gs pos="100000">
                  <a:srgbClr val="96EFC1">
                    <a:alpha val="9500"/>
                  </a:srgbClr>
                </a:gs>
              </a:gsLst>
              <a:lin ang="2700000"/>
            </a:gradFill>
          </p:spPr>
          <p:txBody>
            <a:bodyPr/>
            <a:lstStyle/>
            <a:p>
              <a:endParaRPr lang="en-US"/>
            </a:p>
          </p:txBody>
        </p:sp>
        <p:sp>
          <p:nvSpPr>
            <p:cNvPr id="26" name="TextBox 26"/>
            <p:cNvSpPr txBox="1"/>
            <p:nvPr/>
          </p:nvSpPr>
          <p:spPr>
            <a:xfrm>
              <a:off x="0" y="-57150"/>
              <a:ext cx="513191" cy="708202"/>
            </a:xfrm>
            <a:prstGeom prst="rect">
              <a:avLst/>
            </a:prstGeom>
          </p:spPr>
          <p:txBody>
            <a:bodyPr lIns="33867" tIns="33867" rIns="33867" bIns="33867" rtlCol="0" anchor="ctr"/>
            <a:lstStyle/>
            <a:p>
              <a:pPr algn="ctr">
                <a:lnSpc>
                  <a:spcPts val="1680"/>
                </a:lnSpc>
              </a:pPr>
              <a:endParaRPr sz="1200"/>
            </a:p>
          </p:txBody>
        </p:sp>
      </p:grpSp>
      <p:sp>
        <p:nvSpPr>
          <p:cNvPr id="57" name="Freeform 57"/>
          <p:cNvSpPr/>
          <p:nvPr/>
        </p:nvSpPr>
        <p:spPr>
          <a:xfrm>
            <a:off x="11302246" y="2088804"/>
            <a:ext cx="407909" cy="852208"/>
          </a:xfrm>
          <a:custGeom>
            <a:avLst/>
            <a:gdLst/>
            <a:ahLst/>
            <a:cxnLst/>
            <a:rect l="l" t="t" r="r" b="b"/>
            <a:pathLst>
              <a:path w="611864" h="1278312">
                <a:moveTo>
                  <a:pt x="0" y="0"/>
                </a:moveTo>
                <a:lnTo>
                  <a:pt x="611864" y="0"/>
                </a:lnTo>
                <a:lnTo>
                  <a:pt x="611864" y="1278313"/>
                </a:lnTo>
                <a:lnTo>
                  <a:pt x="0" y="1278313"/>
                </a:lnTo>
                <a:lnTo>
                  <a:pt x="0" y="0"/>
                </a:lnTo>
                <a:close/>
              </a:path>
            </a:pathLst>
          </a:custGeom>
          <a:blipFill>
            <a:blip r:embed="rId3">
              <a:extLst>
                <a:ext uri="{96DAC541-7B7A-43D3-8B79-37D633B846F1}">
                  <asvg:svgBlip xmlns:asvg="http://schemas.microsoft.com/office/drawing/2016/SVG/main" r:embed="rId4"/>
                </a:ext>
              </a:extLst>
            </a:blip>
            <a:stretch>
              <a:fillRect r="-107354"/>
            </a:stretch>
          </a:blipFill>
        </p:spPr>
        <p:txBody>
          <a:bodyPr/>
          <a:lstStyle/>
          <a:p>
            <a:endParaRPr lang="en-US"/>
          </a:p>
        </p:txBody>
      </p:sp>
      <p:sp>
        <p:nvSpPr>
          <p:cNvPr id="58" name="Freeform 58"/>
          <p:cNvSpPr/>
          <p:nvPr/>
        </p:nvSpPr>
        <p:spPr>
          <a:xfrm>
            <a:off x="834169" y="3714540"/>
            <a:ext cx="297871" cy="622317"/>
          </a:xfrm>
          <a:custGeom>
            <a:avLst/>
            <a:gdLst/>
            <a:ahLst/>
            <a:cxnLst/>
            <a:rect l="l" t="t" r="r" b="b"/>
            <a:pathLst>
              <a:path w="446807" h="933475">
                <a:moveTo>
                  <a:pt x="0" y="0"/>
                </a:moveTo>
                <a:lnTo>
                  <a:pt x="446807" y="0"/>
                </a:lnTo>
                <a:lnTo>
                  <a:pt x="446807" y="933475"/>
                </a:lnTo>
                <a:lnTo>
                  <a:pt x="0" y="933475"/>
                </a:lnTo>
                <a:lnTo>
                  <a:pt x="0" y="0"/>
                </a:lnTo>
                <a:close/>
              </a:path>
            </a:pathLst>
          </a:custGeom>
          <a:blipFill>
            <a:blip r:embed="rId3">
              <a:extLst>
                <a:ext uri="{96DAC541-7B7A-43D3-8B79-37D633B846F1}">
                  <asvg:svgBlip xmlns:asvg="http://schemas.microsoft.com/office/drawing/2016/SVG/main" r:embed="rId4"/>
                </a:ext>
              </a:extLst>
            </a:blip>
            <a:stretch>
              <a:fillRect r="-107354"/>
            </a:stretch>
          </a:blipFill>
        </p:spPr>
        <p:txBody>
          <a:bodyPr/>
          <a:lstStyle/>
          <a:p>
            <a:endParaRPr lang="en-US"/>
          </a:p>
        </p:txBody>
      </p:sp>
      <p:grpSp>
        <p:nvGrpSpPr>
          <p:cNvPr id="96" name="Group 95">
            <a:extLst>
              <a:ext uri="{FF2B5EF4-FFF2-40B4-BE49-F238E27FC236}">
                <a16:creationId xmlns:a16="http://schemas.microsoft.com/office/drawing/2014/main" id="{9CB8D6EC-9AB5-BBE7-FA04-958E03A5A163}"/>
              </a:ext>
            </a:extLst>
          </p:cNvPr>
          <p:cNvGrpSpPr/>
          <p:nvPr/>
        </p:nvGrpSpPr>
        <p:grpSpPr>
          <a:xfrm>
            <a:off x="4705074" y="2088804"/>
            <a:ext cx="2410241" cy="4769075"/>
            <a:chOff x="5018995" y="2535980"/>
            <a:chExt cx="2154011" cy="4262080"/>
          </a:xfrm>
        </p:grpSpPr>
        <p:grpSp>
          <p:nvGrpSpPr>
            <p:cNvPr id="27" name="Group 27"/>
            <p:cNvGrpSpPr>
              <a:grpSpLocks noChangeAspect="1"/>
            </p:cNvGrpSpPr>
            <p:nvPr/>
          </p:nvGrpSpPr>
          <p:grpSpPr>
            <a:xfrm>
              <a:off x="5018995" y="2535980"/>
              <a:ext cx="2154011" cy="4262080"/>
              <a:chOff x="0" y="0"/>
              <a:chExt cx="2620010" cy="5184140"/>
            </a:xfrm>
          </p:grpSpPr>
          <p:sp>
            <p:nvSpPr>
              <p:cNvPr id="28" name="Freeform 28"/>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29" name="Freeform 29"/>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solidFill>
                <a:srgbClr val="FFFFFF"/>
              </a:solidFill>
              <a:ln w="12700">
                <a:solidFill>
                  <a:srgbClr val="000000"/>
                </a:solidFill>
              </a:ln>
            </p:spPr>
            <p:txBody>
              <a:bodyPr/>
              <a:lstStyle/>
              <a:p>
                <a:endParaRPr lang="en-US"/>
              </a:p>
            </p:txBody>
          </p:sp>
          <p:sp>
            <p:nvSpPr>
              <p:cNvPr id="30" name="Freeform 30"/>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31" name="Freeform 31"/>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32" name="Freeform 32"/>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33" name="Freeform 33"/>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34" name="Freeform 34"/>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35" name="Freeform 35"/>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36" name="Freeform 36"/>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pic>
          <p:nvPicPr>
            <p:cNvPr id="91" name="Picture 90" descr="A screenshot of a phone&#10;&#10;Description automatically generated">
              <a:extLst>
                <a:ext uri="{FF2B5EF4-FFF2-40B4-BE49-F238E27FC236}">
                  <a16:creationId xmlns:a16="http://schemas.microsoft.com/office/drawing/2014/main" id="{62B19D81-221A-5FBE-F4BF-7218F29650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1237" y="2661077"/>
              <a:ext cx="1821437" cy="4009404"/>
            </a:xfrm>
            <a:prstGeom prst="roundRect">
              <a:avLst>
                <a:gd name="adj" fmla="val 8719"/>
              </a:avLst>
            </a:prstGeom>
          </p:spPr>
        </p:pic>
      </p:grpSp>
      <p:grpSp>
        <p:nvGrpSpPr>
          <p:cNvPr id="98" name="Group 97">
            <a:extLst>
              <a:ext uri="{FF2B5EF4-FFF2-40B4-BE49-F238E27FC236}">
                <a16:creationId xmlns:a16="http://schemas.microsoft.com/office/drawing/2014/main" id="{4A0E1355-6C29-A1A7-0A03-3EBEB6695A93}"/>
              </a:ext>
            </a:extLst>
          </p:cNvPr>
          <p:cNvGrpSpPr/>
          <p:nvPr/>
        </p:nvGrpSpPr>
        <p:grpSpPr>
          <a:xfrm>
            <a:off x="2443819" y="2565841"/>
            <a:ext cx="2116831" cy="4188513"/>
            <a:chOff x="2757740" y="2951299"/>
            <a:chExt cx="1891793" cy="3743236"/>
          </a:xfrm>
        </p:grpSpPr>
        <p:grpSp>
          <p:nvGrpSpPr>
            <p:cNvPr id="37" name="Group 37"/>
            <p:cNvGrpSpPr>
              <a:grpSpLocks noChangeAspect="1"/>
            </p:cNvGrpSpPr>
            <p:nvPr/>
          </p:nvGrpSpPr>
          <p:grpSpPr>
            <a:xfrm>
              <a:off x="2757740" y="2951299"/>
              <a:ext cx="1891793" cy="3743236"/>
              <a:chOff x="0" y="0"/>
              <a:chExt cx="2620010" cy="5184140"/>
            </a:xfrm>
          </p:grpSpPr>
          <p:sp>
            <p:nvSpPr>
              <p:cNvPr id="38" name="Freeform 38"/>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39" name="Freeform 39"/>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solidFill>
                <a:srgbClr val="FFFFFF"/>
              </a:solidFill>
              <a:ln w="12700">
                <a:solidFill>
                  <a:srgbClr val="000000"/>
                </a:solidFill>
              </a:ln>
            </p:spPr>
            <p:txBody>
              <a:bodyPr/>
              <a:lstStyle/>
              <a:p>
                <a:endParaRPr lang="en-US"/>
              </a:p>
            </p:txBody>
          </p:sp>
          <p:sp>
            <p:nvSpPr>
              <p:cNvPr id="40" name="Freeform 40"/>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41" name="Freeform 41"/>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42" name="Freeform 42"/>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43" name="Freeform 43"/>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44" name="Freeform 44"/>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45" name="Freeform 45"/>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46" name="Freeform 46"/>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pic>
          <p:nvPicPr>
            <p:cNvPr id="93" name="Picture 92" descr="A screenshot of a phone&#10;&#10;Description automatically generated">
              <a:extLst>
                <a:ext uri="{FF2B5EF4-FFF2-40B4-BE49-F238E27FC236}">
                  <a16:creationId xmlns:a16="http://schemas.microsoft.com/office/drawing/2014/main" id="{AA9E588C-C5F0-0811-135E-BB66FB3C16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1624" y="3064091"/>
              <a:ext cx="1616816" cy="3521320"/>
            </a:xfrm>
            <a:prstGeom prst="roundRect">
              <a:avLst>
                <a:gd name="adj" fmla="val 8098"/>
              </a:avLst>
            </a:prstGeom>
          </p:spPr>
        </p:pic>
      </p:grpSp>
      <p:grpSp>
        <p:nvGrpSpPr>
          <p:cNvPr id="97" name="Group 96">
            <a:extLst>
              <a:ext uri="{FF2B5EF4-FFF2-40B4-BE49-F238E27FC236}">
                <a16:creationId xmlns:a16="http://schemas.microsoft.com/office/drawing/2014/main" id="{4D85AB75-F7F9-B91D-929C-E72E71335497}"/>
              </a:ext>
            </a:extLst>
          </p:cNvPr>
          <p:cNvGrpSpPr/>
          <p:nvPr/>
        </p:nvGrpSpPr>
        <p:grpSpPr>
          <a:xfrm>
            <a:off x="7232239" y="2565841"/>
            <a:ext cx="2116831" cy="4188513"/>
            <a:chOff x="7546160" y="2951299"/>
            <a:chExt cx="1891793" cy="3743236"/>
          </a:xfrm>
        </p:grpSpPr>
        <p:grpSp>
          <p:nvGrpSpPr>
            <p:cNvPr id="47" name="Group 47"/>
            <p:cNvGrpSpPr>
              <a:grpSpLocks noChangeAspect="1"/>
            </p:cNvGrpSpPr>
            <p:nvPr/>
          </p:nvGrpSpPr>
          <p:grpSpPr>
            <a:xfrm>
              <a:off x="7546160" y="2951299"/>
              <a:ext cx="1891793" cy="3743236"/>
              <a:chOff x="0" y="0"/>
              <a:chExt cx="2620010" cy="5184140"/>
            </a:xfrm>
          </p:grpSpPr>
          <p:sp>
            <p:nvSpPr>
              <p:cNvPr id="48" name="Freeform 48"/>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49" name="Freeform 49"/>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solidFill>
                <a:srgbClr val="FFFFFF"/>
              </a:solidFill>
              <a:ln w="12700">
                <a:solidFill>
                  <a:srgbClr val="000000"/>
                </a:solidFill>
              </a:ln>
            </p:spPr>
            <p:txBody>
              <a:bodyPr/>
              <a:lstStyle/>
              <a:p>
                <a:endParaRPr lang="en-US"/>
              </a:p>
            </p:txBody>
          </p:sp>
          <p:sp>
            <p:nvSpPr>
              <p:cNvPr id="50" name="Freeform 50"/>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51" name="Freeform 51"/>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52" name="Freeform 52"/>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53" name="Freeform 53"/>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54" name="Freeform 54"/>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55" name="Freeform 55"/>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56" name="Freeform 56"/>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pic>
          <p:nvPicPr>
            <p:cNvPr id="95" name="Picture 94" descr="A screenshot of a cell phone&#10;&#10;Description automatically generated">
              <a:extLst>
                <a:ext uri="{FF2B5EF4-FFF2-40B4-BE49-F238E27FC236}">
                  <a16:creationId xmlns:a16="http://schemas.microsoft.com/office/drawing/2014/main" id="{239158B9-63A2-DE96-30BC-BB52312D63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73216" y="3064091"/>
              <a:ext cx="1625860" cy="3539660"/>
            </a:xfrm>
            <a:prstGeom prst="roundRect">
              <a:avLst>
                <a:gd name="adj" fmla="val 11043"/>
              </a:avLst>
            </a:prstGeom>
          </p:spPr>
        </p:pic>
      </p:grpSp>
    </p:spTree>
    <p:extLst>
      <p:ext uri="{BB962C8B-B14F-4D97-AF65-F5344CB8AC3E}">
        <p14:creationId xmlns:p14="http://schemas.microsoft.com/office/powerpoint/2010/main" val="92205497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6"/>
                                        </p:tgtEl>
                                        <p:attrNameLst>
                                          <p:attrName>style.visibility</p:attrName>
                                        </p:attrNameLst>
                                      </p:cBhvr>
                                      <p:to>
                                        <p:strVal val="visible"/>
                                      </p:to>
                                    </p:set>
                                    <p:anim calcmode="lin" valueType="num">
                                      <p:cBhvr additive="base">
                                        <p:cTn id="7" dur="500" fill="hold"/>
                                        <p:tgtEl>
                                          <p:spTgt spid="96"/>
                                        </p:tgtEl>
                                        <p:attrNameLst>
                                          <p:attrName>ppt_x</p:attrName>
                                        </p:attrNameLst>
                                      </p:cBhvr>
                                      <p:tavLst>
                                        <p:tav tm="0">
                                          <p:val>
                                            <p:strVal val="#ppt_x"/>
                                          </p:val>
                                        </p:tav>
                                        <p:tav tm="100000">
                                          <p:val>
                                            <p:strVal val="#ppt_x"/>
                                          </p:val>
                                        </p:tav>
                                      </p:tavLst>
                                    </p:anim>
                                    <p:anim calcmode="lin" valueType="num">
                                      <p:cBhvr additive="base">
                                        <p:cTn id="8" dur="500" fill="hold"/>
                                        <p:tgtEl>
                                          <p:spTgt spid="96"/>
                                        </p:tgtEl>
                                        <p:attrNameLst>
                                          <p:attrName>ppt_y</p:attrName>
                                        </p:attrNameLst>
                                      </p:cBhvr>
                                      <p:tavLst>
                                        <p:tav tm="0">
                                          <p:val>
                                            <p:strVal val="1+#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97"/>
                                        </p:tgtEl>
                                        <p:attrNameLst>
                                          <p:attrName>style.visibility</p:attrName>
                                        </p:attrNameLst>
                                      </p:cBhvr>
                                      <p:to>
                                        <p:strVal val="visible"/>
                                      </p:to>
                                    </p:set>
                                    <p:anim calcmode="lin" valueType="num">
                                      <p:cBhvr additive="base">
                                        <p:cTn id="11" dur="500" fill="hold"/>
                                        <p:tgtEl>
                                          <p:spTgt spid="97"/>
                                        </p:tgtEl>
                                        <p:attrNameLst>
                                          <p:attrName>ppt_x</p:attrName>
                                        </p:attrNameLst>
                                      </p:cBhvr>
                                      <p:tavLst>
                                        <p:tav tm="0">
                                          <p:val>
                                            <p:strVal val="1+#ppt_w/2"/>
                                          </p:val>
                                        </p:tav>
                                        <p:tav tm="100000">
                                          <p:val>
                                            <p:strVal val="#ppt_x"/>
                                          </p:val>
                                        </p:tav>
                                      </p:tavLst>
                                    </p:anim>
                                    <p:anim calcmode="lin" valueType="num">
                                      <p:cBhvr additive="base">
                                        <p:cTn id="12" dur="500" fill="hold"/>
                                        <p:tgtEl>
                                          <p:spTgt spid="97"/>
                                        </p:tgtEl>
                                        <p:attrNameLst>
                                          <p:attrName>ppt_y</p:attrName>
                                        </p:attrNameLst>
                                      </p:cBhvr>
                                      <p:tavLst>
                                        <p:tav tm="0">
                                          <p:val>
                                            <p:strVal val="0-#ppt_h/2"/>
                                          </p:val>
                                        </p:tav>
                                        <p:tav tm="100000">
                                          <p:val>
                                            <p:strVal val="#ppt_y"/>
                                          </p:val>
                                        </p:tav>
                                      </p:tavLst>
                                    </p:anim>
                                  </p:childTnLst>
                                </p:cTn>
                              </p:par>
                              <p:par>
                                <p:cTn id="13" presetID="2" presetClass="entr" presetSubtype="9" fill="hold" nodeType="withEffect">
                                  <p:stCondLst>
                                    <p:cond delay="0"/>
                                  </p:stCondLst>
                                  <p:childTnLst>
                                    <p:set>
                                      <p:cBhvr>
                                        <p:cTn id="14" dur="1" fill="hold">
                                          <p:stCondLst>
                                            <p:cond delay="0"/>
                                          </p:stCondLst>
                                        </p:cTn>
                                        <p:tgtEl>
                                          <p:spTgt spid="98"/>
                                        </p:tgtEl>
                                        <p:attrNameLst>
                                          <p:attrName>style.visibility</p:attrName>
                                        </p:attrNameLst>
                                      </p:cBhvr>
                                      <p:to>
                                        <p:strVal val="visible"/>
                                      </p:to>
                                    </p:set>
                                    <p:anim calcmode="lin" valueType="num">
                                      <p:cBhvr additive="base">
                                        <p:cTn id="15" dur="500" fill="hold"/>
                                        <p:tgtEl>
                                          <p:spTgt spid="98"/>
                                        </p:tgtEl>
                                        <p:attrNameLst>
                                          <p:attrName>ppt_x</p:attrName>
                                        </p:attrNameLst>
                                      </p:cBhvr>
                                      <p:tavLst>
                                        <p:tav tm="0">
                                          <p:val>
                                            <p:strVal val="0-#ppt_w/2"/>
                                          </p:val>
                                        </p:tav>
                                        <p:tav tm="100000">
                                          <p:val>
                                            <p:strVal val="#ppt_x"/>
                                          </p:val>
                                        </p:tav>
                                      </p:tavLst>
                                    </p:anim>
                                    <p:anim calcmode="lin" valueType="num">
                                      <p:cBhvr additive="base">
                                        <p:cTn id="16" dur="500" fill="hold"/>
                                        <p:tgtEl>
                                          <p:spTgt spid="98"/>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643" r="-11643"/>
            </a:stretch>
          </a:blipFill>
        </p:spPr>
        <p:txBody>
          <a:bodyPr/>
          <a:lstStyle/>
          <a:p>
            <a:endParaRPr lang="en-US"/>
          </a:p>
        </p:txBody>
      </p:sp>
      <p:sp>
        <p:nvSpPr>
          <p:cNvPr id="3" name="Freeform 3"/>
          <p:cNvSpPr/>
          <p:nvPr/>
        </p:nvSpPr>
        <p:spPr>
          <a:xfrm>
            <a:off x="0" y="1524750"/>
            <a:ext cx="178910" cy="373781"/>
          </a:xfrm>
          <a:custGeom>
            <a:avLst/>
            <a:gdLst/>
            <a:ahLst/>
            <a:cxnLst/>
            <a:rect l="l" t="t" r="r" b="b"/>
            <a:pathLst>
              <a:path w="268365" h="560671">
                <a:moveTo>
                  <a:pt x="0" y="0"/>
                </a:moveTo>
                <a:lnTo>
                  <a:pt x="268365" y="0"/>
                </a:lnTo>
                <a:lnTo>
                  <a:pt x="268365" y="560671"/>
                </a:lnTo>
                <a:lnTo>
                  <a:pt x="0" y="560671"/>
                </a:lnTo>
                <a:lnTo>
                  <a:pt x="0" y="0"/>
                </a:lnTo>
                <a:close/>
              </a:path>
            </a:pathLst>
          </a:custGeom>
          <a:blipFill>
            <a:blip r:embed="rId3">
              <a:extLst>
                <a:ext uri="{96DAC541-7B7A-43D3-8B79-37D633B846F1}">
                  <asvg:svgBlip xmlns:asvg="http://schemas.microsoft.com/office/drawing/2016/SVG/main" r:embed="rId4"/>
                </a:ext>
              </a:extLst>
            </a:blip>
            <a:stretch>
              <a:fillRect r="-107354"/>
            </a:stretch>
          </a:blipFill>
        </p:spPr>
        <p:txBody>
          <a:bodyPr/>
          <a:lstStyle/>
          <a:p>
            <a:endParaRPr lang="en-US"/>
          </a:p>
        </p:txBody>
      </p:sp>
      <p:grpSp>
        <p:nvGrpSpPr>
          <p:cNvPr id="13" name="Group 13"/>
          <p:cNvGrpSpPr/>
          <p:nvPr/>
        </p:nvGrpSpPr>
        <p:grpSpPr>
          <a:xfrm>
            <a:off x="6541904" y="3583321"/>
            <a:ext cx="4964297" cy="2110335"/>
            <a:chOff x="0" y="0"/>
            <a:chExt cx="2618325" cy="1113057"/>
          </a:xfrm>
        </p:grpSpPr>
        <p:sp>
          <p:nvSpPr>
            <p:cNvPr id="14" name="Freeform 14"/>
            <p:cNvSpPr/>
            <p:nvPr/>
          </p:nvSpPr>
          <p:spPr>
            <a:xfrm>
              <a:off x="0" y="0"/>
              <a:ext cx="2618325" cy="1113057"/>
            </a:xfrm>
            <a:custGeom>
              <a:avLst/>
              <a:gdLst/>
              <a:ahLst/>
              <a:cxnLst/>
              <a:rect l="l" t="t" r="r" b="b"/>
              <a:pathLst>
                <a:path w="2618325" h="1113057">
                  <a:moveTo>
                    <a:pt x="49905" y="0"/>
                  </a:moveTo>
                  <a:lnTo>
                    <a:pt x="2568421" y="0"/>
                  </a:lnTo>
                  <a:cubicBezTo>
                    <a:pt x="2581656" y="0"/>
                    <a:pt x="2594350" y="5258"/>
                    <a:pt x="2603709" y="14617"/>
                  </a:cubicBezTo>
                  <a:cubicBezTo>
                    <a:pt x="2613067" y="23976"/>
                    <a:pt x="2618325" y="36669"/>
                    <a:pt x="2618325" y="49905"/>
                  </a:cubicBezTo>
                  <a:lnTo>
                    <a:pt x="2618325" y="1063152"/>
                  </a:lnTo>
                  <a:cubicBezTo>
                    <a:pt x="2618325" y="1076388"/>
                    <a:pt x="2613067" y="1089081"/>
                    <a:pt x="2603709" y="1098440"/>
                  </a:cubicBezTo>
                  <a:cubicBezTo>
                    <a:pt x="2594350" y="1107799"/>
                    <a:pt x="2581656" y="1113057"/>
                    <a:pt x="2568421" y="1113057"/>
                  </a:cubicBezTo>
                  <a:lnTo>
                    <a:pt x="49905" y="1113057"/>
                  </a:lnTo>
                  <a:cubicBezTo>
                    <a:pt x="22343" y="1113057"/>
                    <a:pt x="0" y="1090714"/>
                    <a:pt x="0" y="1063152"/>
                  </a:cubicBezTo>
                  <a:lnTo>
                    <a:pt x="0" y="49905"/>
                  </a:lnTo>
                  <a:cubicBezTo>
                    <a:pt x="0" y="36669"/>
                    <a:pt x="5258" y="23976"/>
                    <a:pt x="14617" y="14617"/>
                  </a:cubicBezTo>
                  <a:cubicBezTo>
                    <a:pt x="23976" y="5258"/>
                    <a:pt x="36669" y="0"/>
                    <a:pt x="49905" y="0"/>
                  </a:cubicBezTo>
                  <a:close/>
                </a:path>
              </a:pathLst>
            </a:custGeom>
            <a:gradFill rotWithShape="1">
              <a:gsLst>
                <a:gs pos="0">
                  <a:srgbClr val="30C2B7">
                    <a:alpha val="100000"/>
                  </a:srgbClr>
                </a:gs>
                <a:gs pos="50000">
                  <a:srgbClr val="70E1BF">
                    <a:alpha val="100000"/>
                  </a:srgbClr>
                </a:gs>
                <a:gs pos="100000">
                  <a:srgbClr val="96EFC1">
                    <a:alpha val="100000"/>
                  </a:srgbClr>
                </a:gs>
              </a:gsLst>
              <a:lin ang="2700000"/>
            </a:gradFill>
          </p:spPr>
          <p:txBody>
            <a:bodyPr/>
            <a:lstStyle/>
            <a:p>
              <a:endParaRPr lang="en-US"/>
            </a:p>
          </p:txBody>
        </p:sp>
        <p:sp>
          <p:nvSpPr>
            <p:cNvPr id="15" name="TextBox 15"/>
            <p:cNvSpPr txBox="1"/>
            <p:nvPr/>
          </p:nvSpPr>
          <p:spPr>
            <a:xfrm>
              <a:off x="0" y="-57150"/>
              <a:ext cx="2618325" cy="1170207"/>
            </a:xfrm>
            <a:prstGeom prst="rect">
              <a:avLst/>
            </a:prstGeom>
          </p:spPr>
          <p:txBody>
            <a:bodyPr lIns="33867" tIns="33867" rIns="33867" bIns="33867" rtlCol="0" anchor="ctr"/>
            <a:lstStyle/>
            <a:p>
              <a:pPr algn="ctr">
                <a:lnSpc>
                  <a:spcPts val="1680"/>
                </a:lnSpc>
              </a:pPr>
              <a:endParaRPr sz="1200"/>
            </a:p>
          </p:txBody>
        </p:sp>
      </p:grpSp>
      <p:grpSp>
        <p:nvGrpSpPr>
          <p:cNvPr id="16" name="Group 16"/>
          <p:cNvGrpSpPr/>
          <p:nvPr/>
        </p:nvGrpSpPr>
        <p:grpSpPr>
          <a:xfrm rot="8281243">
            <a:off x="10929910" y="5765993"/>
            <a:ext cx="2057400" cy="205740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0" cap="sq">
              <a:gradFill>
                <a:gsLst>
                  <a:gs pos="0">
                    <a:srgbClr val="30C2B7">
                      <a:alpha val="100000"/>
                    </a:srgbClr>
                  </a:gs>
                  <a:gs pos="33333">
                    <a:srgbClr val="70E1A6">
                      <a:alpha val="100000"/>
                    </a:srgbClr>
                  </a:gs>
                  <a:gs pos="66667">
                    <a:srgbClr val="96EFC1">
                      <a:alpha val="100000"/>
                    </a:srgbClr>
                  </a:gs>
                  <a:gs pos="100000">
                    <a:srgbClr val="96EFC1">
                      <a:alpha val="9500"/>
                    </a:srgbClr>
                  </a:gs>
                </a:gsLst>
                <a:lin ang="2700000"/>
              </a:gradFill>
              <a:prstDash val="solid"/>
              <a:miter/>
            </a:ln>
          </p:spPr>
          <p:txBody>
            <a:bodyPr/>
            <a:lstStyle/>
            <a:p>
              <a:endParaRPr lang="en-US"/>
            </a:p>
          </p:txBody>
        </p:sp>
        <p:sp>
          <p:nvSpPr>
            <p:cNvPr id="18" name="TextBox 18"/>
            <p:cNvSpPr txBox="1"/>
            <p:nvPr/>
          </p:nvSpPr>
          <p:spPr>
            <a:xfrm>
              <a:off x="76200" y="19050"/>
              <a:ext cx="660400" cy="717550"/>
            </a:xfrm>
            <a:prstGeom prst="rect">
              <a:avLst/>
            </a:prstGeom>
          </p:spPr>
          <p:txBody>
            <a:bodyPr lIns="33867" tIns="33867" rIns="33867" bIns="33867" rtlCol="0" anchor="ctr"/>
            <a:lstStyle/>
            <a:p>
              <a:pPr algn="ctr">
                <a:lnSpc>
                  <a:spcPts val="1680"/>
                </a:lnSpc>
              </a:pPr>
              <a:endParaRPr sz="1200"/>
            </a:p>
          </p:txBody>
        </p:sp>
      </p:grpSp>
      <p:grpSp>
        <p:nvGrpSpPr>
          <p:cNvPr id="19" name="Group 19"/>
          <p:cNvGrpSpPr/>
          <p:nvPr/>
        </p:nvGrpSpPr>
        <p:grpSpPr>
          <a:xfrm rot="-5400000">
            <a:off x="-434468" y="5671099"/>
            <a:ext cx="1299014" cy="1647975"/>
            <a:chOff x="0" y="0"/>
            <a:chExt cx="513191" cy="651052"/>
          </a:xfrm>
        </p:grpSpPr>
        <p:sp>
          <p:nvSpPr>
            <p:cNvPr id="20" name="Freeform 20"/>
            <p:cNvSpPr/>
            <p:nvPr/>
          </p:nvSpPr>
          <p:spPr>
            <a:xfrm>
              <a:off x="0" y="0"/>
              <a:ext cx="513191" cy="651052"/>
            </a:xfrm>
            <a:custGeom>
              <a:avLst/>
              <a:gdLst/>
              <a:ahLst/>
              <a:cxnLst/>
              <a:rect l="l" t="t" r="r" b="b"/>
              <a:pathLst>
                <a:path w="513191" h="651052">
                  <a:moveTo>
                    <a:pt x="246340" y="0"/>
                  </a:moveTo>
                  <a:lnTo>
                    <a:pt x="266850" y="0"/>
                  </a:lnTo>
                  <a:cubicBezTo>
                    <a:pt x="332184" y="0"/>
                    <a:pt x="394841" y="25954"/>
                    <a:pt x="441039" y="72151"/>
                  </a:cubicBezTo>
                  <a:cubicBezTo>
                    <a:pt x="487237" y="118349"/>
                    <a:pt x="513191" y="181007"/>
                    <a:pt x="513191" y="246340"/>
                  </a:cubicBezTo>
                  <a:lnTo>
                    <a:pt x="513191" y="404712"/>
                  </a:lnTo>
                  <a:cubicBezTo>
                    <a:pt x="513191" y="470045"/>
                    <a:pt x="487237" y="532703"/>
                    <a:pt x="441039" y="578900"/>
                  </a:cubicBezTo>
                  <a:cubicBezTo>
                    <a:pt x="394841" y="625098"/>
                    <a:pt x="332184" y="651052"/>
                    <a:pt x="266850" y="651052"/>
                  </a:cubicBezTo>
                  <a:lnTo>
                    <a:pt x="246340" y="651052"/>
                  </a:lnTo>
                  <a:cubicBezTo>
                    <a:pt x="181007" y="651052"/>
                    <a:pt x="118349" y="625098"/>
                    <a:pt x="72151" y="578900"/>
                  </a:cubicBezTo>
                  <a:cubicBezTo>
                    <a:pt x="25954" y="532703"/>
                    <a:pt x="0" y="470045"/>
                    <a:pt x="0" y="404712"/>
                  </a:cubicBezTo>
                  <a:lnTo>
                    <a:pt x="0" y="246340"/>
                  </a:lnTo>
                  <a:cubicBezTo>
                    <a:pt x="0" y="181007"/>
                    <a:pt x="25954" y="118349"/>
                    <a:pt x="72151" y="72151"/>
                  </a:cubicBezTo>
                  <a:cubicBezTo>
                    <a:pt x="118349" y="25954"/>
                    <a:pt x="181007" y="0"/>
                    <a:pt x="246340" y="0"/>
                  </a:cubicBezTo>
                  <a:close/>
                </a:path>
              </a:pathLst>
            </a:custGeom>
            <a:gradFill rotWithShape="1">
              <a:gsLst>
                <a:gs pos="0">
                  <a:srgbClr val="30C2B7">
                    <a:alpha val="100000"/>
                  </a:srgbClr>
                </a:gs>
                <a:gs pos="33333">
                  <a:srgbClr val="70E1A6">
                    <a:alpha val="100000"/>
                  </a:srgbClr>
                </a:gs>
                <a:gs pos="66667">
                  <a:srgbClr val="96EFC1">
                    <a:alpha val="54000"/>
                  </a:srgbClr>
                </a:gs>
                <a:gs pos="100000">
                  <a:srgbClr val="96EFC1">
                    <a:alpha val="9500"/>
                  </a:srgbClr>
                </a:gs>
              </a:gsLst>
              <a:lin ang="2700000"/>
            </a:gradFill>
          </p:spPr>
          <p:txBody>
            <a:bodyPr/>
            <a:lstStyle/>
            <a:p>
              <a:endParaRPr lang="en-US"/>
            </a:p>
          </p:txBody>
        </p:sp>
        <p:sp>
          <p:nvSpPr>
            <p:cNvPr id="21" name="TextBox 21"/>
            <p:cNvSpPr txBox="1"/>
            <p:nvPr/>
          </p:nvSpPr>
          <p:spPr>
            <a:xfrm>
              <a:off x="0" y="-57150"/>
              <a:ext cx="513191" cy="708202"/>
            </a:xfrm>
            <a:prstGeom prst="rect">
              <a:avLst/>
            </a:prstGeom>
          </p:spPr>
          <p:txBody>
            <a:bodyPr lIns="33867" tIns="33867" rIns="33867" bIns="33867" rtlCol="0" anchor="ctr"/>
            <a:lstStyle/>
            <a:p>
              <a:pPr algn="ctr">
                <a:lnSpc>
                  <a:spcPts val="1680"/>
                </a:lnSpc>
              </a:pPr>
              <a:endParaRPr sz="1200"/>
            </a:p>
          </p:txBody>
        </p:sp>
      </p:grpSp>
      <p:grpSp>
        <p:nvGrpSpPr>
          <p:cNvPr id="22" name="Group 22"/>
          <p:cNvGrpSpPr>
            <a:grpSpLocks noChangeAspect="1"/>
          </p:cNvGrpSpPr>
          <p:nvPr/>
        </p:nvGrpSpPr>
        <p:grpSpPr>
          <a:xfrm>
            <a:off x="1024612" y="3583321"/>
            <a:ext cx="5275838" cy="2110335"/>
            <a:chOff x="0" y="0"/>
            <a:chExt cx="6350000" cy="2540000"/>
          </a:xfrm>
        </p:grpSpPr>
        <p:sp>
          <p:nvSpPr>
            <p:cNvPr id="23" name="Freeform 23"/>
            <p:cNvSpPr/>
            <p:nvPr/>
          </p:nvSpPr>
          <p:spPr>
            <a:xfrm>
              <a:off x="0" y="0"/>
              <a:ext cx="6350000" cy="2540000"/>
            </a:xfrm>
            <a:custGeom>
              <a:avLst/>
              <a:gdLst/>
              <a:ahLst/>
              <a:cxnLst/>
              <a:rect l="l" t="t" r="r" b="b"/>
              <a:pathLst>
                <a:path w="6350000" h="2540000">
                  <a:moveTo>
                    <a:pt x="0" y="2159000"/>
                  </a:moveTo>
                  <a:lnTo>
                    <a:pt x="0" y="381000"/>
                  </a:lnTo>
                  <a:cubicBezTo>
                    <a:pt x="0" y="170180"/>
                    <a:pt x="170180" y="0"/>
                    <a:pt x="381000" y="0"/>
                  </a:cubicBezTo>
                  <a:lnTo>
                    <a:pt x="5969000" y="0"/>
                  </a:lnTo>
                  <a:cubicBezTo>
                    <a:pt x="6179820" y="0"/>
                    <a:pt x="6350000" y="170180"/>
                    <a:pt x="6350000" y="381000"/>
                  </a:cubicBezTo>
                  <a:lnTo>
                    <a:pt x="6350000" y="2159000"/>
                  </a:lnTo>
                  <a:cubicBezTo>
                    <a:pt x="6350000" y="2369820"/>
                    <a:pt x="6179820" y="2540000"/>
                    <a:pt x="5969000" y="2540000"/>
                  </a:cubicBezTo>
                  <a:lnTo>
                    <a:pt x="381000" y="2540000"/>
                  </a:lnTo>
                  <a:cubicBezTo>
                    <a:pt x="170180" y="2540000"/>
                    <a:pt x="0" y="2369820"/>
                    <a:pt x="0" y="2159000"/>
                  </a:cubicBezTo>
                  <a:close/>
                </a:path>
              </a:pathLst>
            </a:custGeom>
            <a:blipFill>
              <a:blip r:embed="rId5"/>
              <a:stretch>
                <a:fillRect t="-32812" b="-32812"/>
              </a:stretch>
            </a:blipFill>
          </p:spPr>
          <p:txBody>
            <a:bodyPr/>
            <a:lstStyle/>
            <a:p>
              <a:endParaRPr lang="en-US"/>
            </a:p>
          </p:txBody>
        </p:sp>
      </p:grpSp>
      <p:sp>
        <p:nvSpPr>
          <p:cNvPr id="24" name="TextBox 24"/>
          <p:cNvSpPr txBox="1"/>
          <p:nvPr/>
        </p:nvSpPr>
        <p:spPr>
          <a:xfrm>
            <a:off x="1046408" y="1991426"/>
            <a:ext cx="5254042" cy="589905"/>
          </a:xfrm>
          <a:prstGeom prst="rect">
            <a:avLst/>
          </a:prstGeom>
        </p:spPr>
        <p:txBody>
          <a:bodyPr lIns="0" tIns="0" rIns="0" bIns="0" rtlCol="0" anchor="t">
            <a:spAutoFit/>
          </a:bodyPr>
          <a:lstStyle/>
          <a:p>
            <a:pPr>
              <a:lnSpc>
                <a:spcPts val="4644"/>
              </a:lnSpc>
            </a:pPr>
            <a:r>
              <a:rPr lang="en-US" sz="5047" b="1">
                <a:solidFill>
                  <a:srgbClr val="707070"/>
                </a:solidFill>
                <a:latin typeface="Poppins Bold"/>
                <a:ea typeface="Poppins Bold"/>
                <a:cs typeface="Poppins Bold"/>
                <a:sym typeface="Poppins Bold"/>
              </a:rPr>
              <a:t>Ensuring Your</a:t>
            </a:r>
          </a:p>
        </p:txBody>
      </p:sp>
      <p:sp>
        <p:nvSpPr>
          <p:cNvPr id="25" name="TextBox 25"/>
          <p:cNvSpPr txBox="1"/>
          <p:nvPr/>
        </p:nvSpPr>
        <p:spPr>
          <a:xfrm>
            <a:off x="1046408" y="2662394"/>
            <a:ext cx="5696488" cy="623632"/>
          </a:xfrm>
          <a:prstGeom prst="rect">
            <a:avLst/>
          </a:prstGeom>
        </p:spPr>
        <p:txBody>
          <a:bodyPr wrap="square" lIns="0" tIns="0" rIns="0" bIns="0" rtlCol="0" anchor="t">
            <a:spAutoFit/>
          </a:bodyPr>
          <a:lstStyle/>
          <a:p>
            <a:pPr>
              <a:lnSpc>
                <a:spcPts val="4644"/>
              </a:lnSpc>
            </a:pPr>
            <a:r>
              <a:rPr lang="en-US" sz="5047" b="1" dirty="0">
                <a:solidFill>
                  <a:srgbClr val="259D84"/>
                </a:solidFill>
                <a:latin typeface="Poppins Bold"/>
                <a:ea typeface="Poppins Bold"/>
                <a:cs typeface="Poppins Bold"/>
                <a:sym typeface="Poppins Bold"/>
              </a:rPr>
              <a:t>Data persistence</a:t>
            </a:r>
          </a:p>
        </p:txBody>
      </p:sp>
      <p:sp>
        <p:nvSpPr>
          <p:cNvPr id="26" name="TextBox 26"/>
          <p:cNvSpPr txBox="1"/>
          <p:nvPr/>
        </p:nvSpPr>
        <p:spPr>
          <a:xfrm>
            <a:off x="1039027" y="1664752"/>
            <a:ext cx="5502877" cy="230576"/>
          </a:xfrm>
          <a:prstGeom prst="rect">
            <a:avLst/>
          </a:prstGeom>
        </p:spPr>
        <p:txBody>
          <a:bodyPr wrap="square" lIns="0" tIns="0" rIns="0" bIns="0" rtlCol="0" anchor="t">
            <a:spAutoFit/>
          </a:bodyPr>
          <a:lstStyle/>
          <a:p>
            <a:pPr>
              <a:lnSpc>
                <a:spcPts val="1863"/>
              </a:lnSpc>
              <a:spcBef>
                <a:spcPct val="0"/>
              </a:spcBef>
            </a:pPr>
            <a:r>
              <a:rPr lang="en-US" sz="1331" b="1" spc="102" dirty="0">
                <a:solidFill>
                  <a:srgbClr val="373737"/>
                </a:solidFill>
                <a:latin typeface="Poppins Medium"/>
                <a:ea typeface="Poppins Medium"/>
                <a:cs typeface="Poppins Medium"/>
                <a:sym typeface="Poppins Medium"/>
              </a:rPr>
              <a:t>Accepting New Users and applicants for future Pioneers.</a:t>
            </a:r>
          </a:p>
        </p:txBody>
      </p:sp>
      <p:sp>
        <p:nvSpPr>
          <p:cNvPr id="32" name="TextBox 32"/>
          <p:cNvSpPr txBox="1"/>
          <p:nvPr/>
        </p:nvSpPr>
        <p:spPr>
          <a:xfrm>
            <a:off x="6897773" y="4099585"/>
            <a:ext cx="4264577" cy="1011944"/>
          </a:xfrm>
          <a:prstGeom prst="rect">
            <a:avLst/>
          </a:prstGeom>
        </p:spPr>
        <p:txBody>
          <a:bodyPr lIns="0" tIns="0" rIns="0" bIns="0" rtlCol="0" anchor="t">
            <a:spAutoFit/>
          </a:bodyPr>
          <a:lstStyle/>
          <a:p>
            <a:pPr>
              <a:lnSpc>
                <a:spcPts val="2013"/>
              </a:lnSpc>
            </a:pPr>
            <a:r>
              <a:rPr lang="en-US" sz="1333" dirty="0">
                <a:solidFill>
                  <a:srgbClr val="373737"/>
                </a:solidFill>
                <a:latin typeface="Poppins"/>
                <a:ea typeface="Poppins"/>
                <a:cs typeface="Poppins"/>
                <a:sym typeface="Poppins"/>
              </a:rPr>
              <a:t>That’s why we used persistent storage in our system which is a mix of local storage and Firebase. </a:t>
            </a:r>
            <a:r>
              <a:rPr lang="en-US" sz="1400" dirty="0"/>
              <a:t>where data needs to remain consistent and accessible, even in the event of crashes or shutdowns.</a:t>
            </a:r>
            <a:endParaRPr lang="en-US" sz="1333" dirty="0">
              <a:solidFill>
                <a:srgbClr val="373737"/>
              </a:solidFill>
              <a:latin typeface="Poppins"/>
              <a:ea typeface="Poppins"/>
              <a:cs typeface="Poppins"/>
              <a:sym typeface="Poppins"/>
            </a:endParaRPr>
          </a:p>
        </p:txBody>
      </p:sp>
      <p:sp>
        <p:nvSpPr>
          <p:cNvPr id="33" name="TextBox 33"/>
          <p:cNvSpPr txBox="1"/>
          <p:nvPr/>
        </p:nvSpPr>
        <p:spPr>
          <a:xfrm>
            <a:off x="7962287" y="2034591"/>
            <a:ext cx="3289074" cy="1009635"/>
          </a:xfrm>
          <a:prstGeom prst="rect">
            <a:avLst/>
          </a:prstGeom>
        </p:spPr>
        <p:txBody>
          <a:bodyPr lIns="0" tIns="0" rIns="0" bIns="0" rtlCol="0" anchor="t">
            <a:spAutoFit/>
          </a:bodyPr>
          <a:lstStyle/>
          <a:p>
            <a:pPr algn="just">
              <a:lnSpc>
                <a:spcPts val="2013"/>
              </a:lnSpc>
            </a:pPr>
            <a:r>
              <a:rPr lang="en-US" sz="1333" dirty="0">
                <a:solidFill>
                  <a:srgbClr val="373737"/>
                </a:solidFill>
                <a:latin typeface="Poppins"/>
                <a:ea typeface="Poppins"/>
                <a:cs typeface="Poppins"/>
                <a:sym typeface="Poppins"/>
              </a:rPr>
              <a:t>It used to take students a lot of time to fulfill the process of applying to the initiative. With various data needed and potential edits.</a:t>
            </a:r>
          </a:p>
        </p:txBody>
      </p:sp>
      <p:sp>
        <p:nvSpPr>
          <p:cNvPr id="34" name="Freeform 34"/>
          <p:cNvSpPr/>
          <p:nvPr/>
        </p:nvSpPr>
        <p:spPr>
          <a:xfrm>
            <a:off x="11958610" y="2284335"/>
            <a:ext cx="407909" cy="852208"/>
          </a:xfrm>
          <a:custGeom>
            <a:avLst/>
            <a:gdLst/>
            <a:ahLst/>
            <a:cxnLst/>
            <a:rect l="l" t="t" r="r" b="b"/>
            <a:pathLst>
              <a:path w="611864" h="1278312">
                <a:moveTo>
                  <a:pt x="0" y="0"/>
                </a:moveTo>
                <a:lnTo>
                  <a:pt x="611864" y="0"/>
                </a:lnTo>
                <a:lnTo>
                  <a:pt x="611864" y="1278313"/>
                </a:lnTo>
                <a:lnTo>
                  <a:pt x="0" y="1278313"/>
                </a:lnTo>
                <a:lnTo>
                  <a:pt x="0" y="0"/>
                </a:lnTo>
                <a:close/>
              </a:path>
            </a:pathLst>
          </a:custGeom>
          <a:blipFill>
            <a:blip r:embed="rId3">
              <a:extLst>
                <a:ext uri="{96DAC541-7B7A-43D3-8B79-37D633B846F1}">
                  <asvg:svgBlip xmlns:asvg="http://schemas.microsoft.com/office/drawing/2016/SVG/main" r:embed="rId4"/>
                </a:ext>
              </a:extLst>
            </a:blip>
            <a:stretch>
              <a:fillRect r="-107354"/>
            </a:stretch>
          </a:blipFill>
        </p:spPr>
        <p:txBody>
          <a:bodyPr/>
          <a:lstStyle/>
          <a:p>
            <a:endParaRPr lang="en-US"/>
          </a:p>
        </p:txBody>
      </p:sp>
      <p:sp>
        <p:nvSpPr>
          <p:cNvPr id="35" name="Freeform 35"/>
          <p:cNvSpPr/>
          <p:nvPr/>
        </p:nvSpPr>
        <p:spPr>
          <a:xfrm>
            <a:off x="-97188" y="1385641"/>
            <a:ext cx="374215" cy="781815"/>
          </a:xfrm>
          <a:custGeom>
            <a:avLst/>
            <a:gdLst/>
            <a:ahLst/>
            <a:cxnLst/>
            <a:rect l="l" t="t" r="r" b="b"/>
            <a:pathLst>
              <a:path w="561323" h="1172722">
                <a:moveTo>
                  <a:pt x="0" y="0"/>
                </a:moveTo>
                <a:lnTo>
                  <a:pt x="561323" y="0"/>
                </a:lnTo>
                <a:lnTo>
                  <a:pt x="561323" y="1172723"/>
                </a:lnTo>
                <a:lnTo>
                  <a:pt x="0" y="1172723"/>
                </a:lnTo>
                <a:lnTo>
                  <a:pt x="0" y="0"/>
                </a:lnTo>
                <a:close/>
              </a:path>
            </a:pathLst>
          </a:custGeom>
          <a:blipFill>
            <a:blip r:embed="rId3">
              <a:extLst>
                <a:ext uri="{96DAC541-7B7A-43D3-8B79-37D633B846F1}">
                  <asvg:svgBlip xmlns:asvg="http://schemas.microsoft.com/office/drawing/2016/SVG/main" r:embed="rId4"/>
                </a:ext>
              </a:extLst>
            </a:blip>
            <a:stretch>
              <a:fillRect r="-107354"/>
            </a:stretch>
          </a:blipFill>
        </p:spPr>
        <p:txBody>
          <a:bodyPr/>
          <a:lstStyle/>
          <a:p>
            <a:endParaRPr lang="en-US"/>
          </a:p>
        </p:txBody>
      </p:sp>
      <p:sp>
        <p:nvSpPr>
          <p:cNvPr id="40" name="TextBox 41">
            <a:extLst>
              <a:ext uri="{FF2B5EF4-FFF2-40B4-BE49-F238E27FC236}">
                <a16:creationId xmlns:a16="http://schemas.microsoft.com/office/drawing/2014/main" id="{57CB2098-6D13-DE77-5127-7879A847360C}"/>
              </a:ext>
            </a:extLst>
          </p:cNvPr>
          <p:cNvSpPr txBox="1"/>
          <p:nvPr/>
        </p:nvSpPr>
        <p:spPr>
          <a:xfrm>
            <a:off x="1590935" y="650408"/>
            <a:ext cx="3362066" cy="206595"/>
          </a:xfrm>
          <a:prstGeom prst="rect">
            <a:avLst/>
          </a:prstGeom>
        </p:spPr>
        <p:txBody>
          <a:bodyPr wrap="square" lIns="0" tIns="0" rIns="0" bIns="0" rtlCol="0" anchor="t">
            <a:spAutoFit/>
          </a:bodyPr>
          <a:lstStyle/>
          <a:p>
            <a:pPr>
              <a:lnSpc>
                <a:spcPts val="1680"/>
              </a:lnSpc>
            </a:pPr>
            <a:r>
              <a:rPr lang="en-US" sz="1200" b="1" dirty="0">
                <a:solidFill>
                  <a:srgbClr val="504F4F"/>
                </a:solidFill>
                <a:latin typeface="Poppins Medium"/>
                <a:ea typeface="Poppins Medium"/>
                <a:cs typeface="Poppins Medium"/>
                <a:sym typeface="Poppins Medium"/>
              </a:rPr>
              <a:t>Registration and Applications Management</a:t>
            </a:r>
          </a:p>
        </p:txBody>
      </p:sp>
      <p:grpSp>
        <p:nvGrpSpPr>
          <p:cNvPr id="41" name="Group 40">
            <a:extLst>
              <a:ext uri="{FF2B5EF4-FFF2-40B4-BE49-F238E27FC236}">
                <a16:creationId xmlns:a16="http://schemas.microsoft.com/office/drawing/2014/main" id="{94D769BF-43ED-406B-129E-4637556CFDC9}"/>
              </a:ext>
            </a:extLst>
          </p:cNvPr>
          <p:cNvGrpSpPr/>
          <p:nvPr/>
        </p:nvGrpSpPr>
        <p:grpSpPr>
          <a:xfrm>
            <a:off x="1132039" y="617405"/>
            <a:ext cx="339686" cy="321278"/>
            <a:chOff x="1132039" y="617405"/>
            <a:chExt cx="339686" cy="321278"/>
          </a:xfrm>
        </p:grpSpPr>
        <p:grpSp>
          <p:nvGrpSpPr>
            <p:cNvPr id="42" name="Group 9">
              <a:extLst>
                <a:ext uri="{FF2B5EF4-FFF2-40B4-BE49-F238E27FC236}">
                  <a16:creationId xmlns:a16="http://schemas.microsoft.com/office/drawing/2014/main" id="{D9225CF0-E155-BF93-9997-D2AB9A43D6B4}"/>
                </a:ext>
              </a:extLst>
            </p:cNvPr>
            <p:cNvGrpSpPr/>
            <p:nvPr/>
          </p:nvGrpSpPr>
          <p:grpSpPr>
            <a:xfrm rot="-5400000">
              <a:off x="1209105" y="676062"/>
              <a:ext cx="252904" cy="272337"/>
              <a:chOff x="0" y="0"/>
              <a:chExt cx="1133007" cy="1220063"/>
            </a:xfrm>
          </p:grpSpPr>
          <p:sp>
            <p:nvSpPr>
              <p:cNvPr id="46" name="Freeform 10">
                <a:extLst>
                  <a:ext uri="{FF2B5EF4-FFF2-40B4-BE49-F238E27FC236}">
                    <a16:creationId xmlns:a16="http://schemas.microsoft.com/office/drawing/2014/main" id="{E3C3315E-BF9B-4ABC-B038-B8A6ACC0136E}"/>
                  </a:ext>
                </a:extLst>
              </p:cNvPr>
              <p:cNvSpPr/>
              <p:nvPr/>
            </p:nvSpPr>
            <p:spPr>
              <a:xfrm>
                <a:off x="0" y="0"/>
                <a:ext cx="1133007" cy="1220063"/>
              </a:xfrm>
              <a:custGeom>
                <a:avLst/>
                <a:gdLst/>
                <a:ahLst/>
                <a:cxnLst/>
                <a:rect l="l" t="t" r="r" b="b"/>
                <a:pathLst>
                  <a:path w="1133007" h="1220063">
                    <a:moveTo>
                      <a:pt x="204080" y="0"/>
                    </a:moveTo>
                    <a:lnTo>
                      <a:pt x="928926" y="0"/>
                    </a:lnTo>
                    <a:cubicBezTo>
                      <a:pt x="1041637" y="0"/>
                      <a:pt x="1133007" y="91370"/>
                      <a:pt x="1133007" y="204080"/>
                    </a:cubicBezTo>
                    <a:lnTo>
                      <a:pt x="1133007" y="1015983"/>
                    </a:lnTo>
                    <a:cubicBezTo>
                      <a:pt x="1133007" y="1128693"/>
                      <a:pt x="1041637" y="1220063"/>
                      <a:pt x="928926" y="1220063"/>
                    </a:cubicBezTo>
                    <a:lnTo>
                      <a:pt x="204080" y="1220063"/>
                    </a:lnTo>
                    <a:cubicBezTo>
                      <a:pt x="91370" y="1220063"/>
                      <a:pt x="0" y="1128693"/>
                      <a:pt x="0" y="1015983"/>
                    </a:cubicBezTo>
                    <a:lnTo>
                      <a:pt x="0" y="204080"/>
                    </a:lnTo>
                    <a:cubicBezTo>
                      <a:pt x="0" y="91370"/>
                      <a:pt x="91370" y="0"/>
                      <a:pt x="204080" y="0"/>
                    </a:cubicBezTo>
                    <a:close/>
                  </a:path>
                </a:pathLst>
              </a:custGeom>
              <a:gradFill rotWithShape="1">
                <a:gsLst>
                  <a:gs pos="0">
                    <a:srgbClr val="30C2B7">
                      <a:alpha val="100000"/>
                    </a:srgbClr>
                  </a:gs>
                  <a:gs pos="50000">
                    <a:srgbClr val="70E1A6">
                      <a:alpha val="100000"/>
                    </a:srgbClr>
                  </a:gs>
                  <a:gs pos="100000">
                    <a:srgbClr val="96EFC1">
                      <a:alpha val="100000"/>
                    </a:srgbClr>
                  </a:gs>
                </a:gsLst>
                <a:lin ang="2700000"/>
              </a:gradFill>
              <a:ln w="19050" cap="sq">
                <a:solidFill>
                  <a:srgbClr val="FFFFFF"/>
                </a:solidFill>
                <a:prstDash val="solid"/>
                <a:miter/>
              </a:ln>
            </p:spPr>
            <p:txBody>
              <a:bodyPr/>
              <a:lstStyle/>
              <a:p>
                <a:endParaRPr lang="en-US"/>
              </a:p>
            </p:txBody>
          </p:sp>
          <p:sp>
            <p:nvSpPr>
              <p:cNvPr id="47" name="TextBox 11">
                <a:extLst>
                  <a:ext uri="{FF2B5EF4-FFF2-40B4-BE49-F238E27FC236}">
                    <a16:creationId xmlns:a16="http://schemas.microsoft.com/office/drawing/2014/main" id="{38F4A908-58F8-0DFA-39CE-8322B883B366}"/>
                  </a:ext>
                </a:extLst>
              </p:cNvPr>
              <p:cNvSpPr txBox="1"/>
              <p:nvPr/>
            </p:nvSpPr>
            <p:spPr>
              <a:xfrm>
                <a:off x="0" y="-57150"/>
                <a:ext cx="1133007" cy="1277213"/>
              </a:xfrm>
              <a:prstGeom prst="rect">
                <a:avLst/>
              </a:prstGeom>
            </p:spPr>
            <p:txBody>
              <a:bodyPr lIns="33867" tIns="33867" rIns="33867" bIns="33867" rtlCol="0" anchor="ctr"/>
              <a:lstStyle/>
              <a:p>
                <a:pPr algn="ctr">
                  <a:lnSpc>
                    <a:spcPts val="1680"/>
                  </a:lnSpc>
                </a:pPr>
                <a:endParaRPr sz="1200"/>
              </a:p>
            </p:txBody>
          </p:sp>
        </p:grpSp>
        <p:grpSp>
          <p:nvGrpSpPr>
            <p:cNvPr id="43" name="Group 6">
              <a:extLst>
                <a:ext uri="{FF2B5EF4-FFF2-40B4-BE49-F238E27FC236}">
                  <a16:creationId xmlns:a16="http://schemas.microsoft.com/office/drawing/2014/main" id="{1D990505-0BE5-9EBF-57FF-63BA4274ADD8}"/>
                </a:ext>
              </a:extLst>
            </p:cNvPr>
            <p:cNvGrpSpPr/>
            <p:nvPr/>
          </p:nvGrpSpPr>
          <p:grpSpPr>
            <a:xfrm rot="-5400000">
              <a:off x="1141756" y="607688"/>
              <a:ext cx="252904" cy="272337"/>
              <a:chOff x="0" y="0"/>
              <a:chExt cx="1133007" cy="1220063"/>
            </a:xfrm>
          </p:grpSpPr>
          <p:sp>
            <p:nvSpPr>
              <p:cNvPr id="44" name="Freeform 7">
                <a:extLst>
                  <a:ext uri="{FF2B5EF4-FFF2-40B4-BE49-F238E27FC236}">
                    <a16:creationId xmlns:a16="http://schemas.microsoft.com/office/drawing/2014/main" id="{3BA9DFE7-556E-95EA-C699-3F942CB6C029}"/>
                  </a:ext>
                </a:extLst>
              </p:cNvPr>
              <p:cNvSpPr/>
              <p:nvPr/>
            </p:nvSpPr>
            <p:spPr>
              <a:xfrm>
                <a:off x="0" y="0"/>
                <a:ext cx="1133007" cy="1220063"/>
              </a:xfrm>
              <a:custGeom>
                <a:avLst/>
                <a:gdLst/>
                <a:ahLst/>
                <a:cxnLst/>
                <a:rect l="l" t="t" r="r" b="b"/>
                <a:pathLst>
                  <a:path w="1133007" h="1220063">
                    <a:moveTo>
                      <a:pt x="204080" y="0"/>
                    </a:moveTo>
                    <a:lnTo>
                      <a:pt x="928926" y="0"/>
                    </a:lnTo>
                    <a:cubicBezTo>
                      <a:pt x="1041637" y="0"/>
                      <a:pt x="1133007" y="91370"/>
                      <a:pt x="1133007" y="204080"/>
                    </a:cubicBezTo>
                    <a:lnTo>
                      <a:pt x="1133007" y="1015983"/>
                    </a:lnTo>
                    <a:cubicBezTo>
                      <a:pt x="1133007" y="1128693"/>
                      <a:pt x="1041637" y="1220063"/>
                      <a:pt x="928926" y="1220063"/>
                    </a:cubicBezTo>
                    <a:lnTo>
                      <a:pt x="204080" y="1220063"/>
                    </a:lnTo>
                    <a:cubicBezTo>
                      <a:pt x="91370" y="1220063"/>
                      <a:pt x="0" y="1128693"/>
                      <a:pt x="0" y="1015983"/>
                    </a:cubicBezTo>
                    <a:lnTo>
                      <a:pt x="0" y="204080"/>
                    </a:lnTo>
                    <a:cubicBezTo>
                      <a:pt x="0" y="91370"/>
                      <a:pt x="91370" y="0"/>
                      <a:pt x="204080" y="0"/>
                    </a:cubicBezTo>
                    <a:close/>
                  </a:path>
                </a:pathLst>
              </a:custGeom>
              <a:gradFill rotWithShape="1">
                <a:gsLst>
                  <a:gs pos="0">
                    <a:srgbClr val="30C2B7">
                      <a:alpha val="100000"/>
                    </a:srgbClr>
                  </a:gs>
                  <a:gs pos="50000">
                    <a:srgbClr val="70E1A6">
                      <a:alpha val="100000"/>
                    </a:srgbClr>
                  </a:gs>
                  <a:gs pos="100000">
                    <a:srgbClr val="96EFC1">
                      <a:alpha val="100000"/>
                    </a:srgbClr>
                  </a:gs>
                </a:gsLst>
                <a:lin ang="2700000"/>
              </a:gradFill>
              <a:ln w="19050" cap="sq">
                <a:solidFill>
                  <a:srgbClr val="FFFFFF"/>
                </a:solidFill>
                <a:prstDash val="solid"/>
                <a:miter/>
              </a:ln>
            </p:spPr>
            <p:txBody>
              <a:bodyPr/>
              <a:lstStyle/>
              <a:p>
                <a:endParaRPr lang="en-US"/>
              </a:p>
            </p:txBody>
          </p:sp>
          <p:sp>
            <p:nvSpPr>
              <p:cNvPr id="45" name="TextBox 8">
                <a:extLst>
                  <a:ext uri="{FF2B5EF4-FFF2-40B4-BE49-F238E27FC236}">
                    <a16:creationId xmlns:a16="http://schemas.microsoft.com/office/drawing/2014/main" id="{5057CE6D-0091-C407-622B-1852C4C412DB}"/>
                  </a:ext>
                </a:extLst>
              </p:cNvPr>
              <p:cNvSpPr txBox="1"/>
              <p:nvPr/>
            </p:nvSpPr>
            <p:spPr>
              <a:xfrm>
                <a:off x="0" y="-57150"/>
                <a:ext cx="1133007" cy="1277213"/>
              </a:xfrm>
              <a:prstGeom prst="rect">
                <a:avLst/>
              </a:prstGeom>
            </p:spPr>
            <p:txBody>
              <a:bodyPr lIns="33867" tIns="33867" rIns="33867" bIns="33867" rtlCol="0" anchor="ctr"/>
              <a:lstStyle/>
              <a:p>
                <a:pPr algn="ctr">
                  <a:lnSpc>
                    <a:spcPts val="1680"/>
                  </a:lnSpc>
                </a:pPr>
                <a:endParaRPr sz="1200"/>
              </a:p>
            </p:txBody>
          </p:sp>
        </p:grpSp>
      </p:grpSp>
    </p:spTree>
    <p:extLst>
      <p:ext uri="{BB962C8B-B14F-4D97-AF65-F5344CB8AC3E}">
        <p14:creationId xmlns:p14="http://schemas.microsoft.com/office/powerpoint/2010/main" val="311653466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643" r="-11643"/>
            </a:stretch>
          </a:blipFill>
        </p:spPr>
        <p:txBody>
          <a:bodyPr/>
          <a:lstStyle/>
          <a:p>
            <a:endParaRPr lang="en-US" dirty="0"/>
          </a:p>
        </p:txBody>
      </p:sp>
      <p:pic>
        <p:nvPicPr>
          <p:cNvPr id="27" name="Picture 26">
            <a:extLst>
              <a:ext uri="{FF2B5EF4-FFF2-40B4-BE49-F238E27FC236}">
                <a16:creationId xmlns:a16="http://schemas.microsoft.com/office/drawing/2014/main" id="{89B9C3F6-D7C1-F079-EDD7-4CBE0C7019D1}"/>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3" name="Freeform 3"/>
          <p:cNvSpPr/>
          <p:nvPr/>
        </p:nvSpPr>
        <p:spPr>
          <a:xfrm>
            <a:off x="0" y="1524750"/>
            <a:ext cx="178910" cy="373781"/>
          </a:xfrm>
          <a:custGeom>
            <a:avLst/>
            <a:gdLst/>
            <a:ahLst/>
            <a:cxnLst/>
            <a:rect l="l" t="t" r="r" b="b"/>
            <a:pathLst>
              <a:path w="268365" h="560671">
                <a:moveTo>
                  <a:pt x="0" y="0"/>
                </a:moveTo>
                <a:lnTo>
                  <a:pt x="268365" y="0"/>
                </a:lnTo>
                <a:lnTo>
                  <a:pt x="268365" y="560671"/>
                </a:lnTo>
                <a:lnTo>
                  <a:pt x="0" y="560671"/>
                </a:lnTo>
                <a:lnTo>
                  <a:pt x="0" y="0"/>
                </a:lnTo>
                <a:close/>
              </a:path>
            </a:pathLst>
          </a:custGeom>
          <a:blipFill>
            <a:blip r:embed="rId4">
              <a:extLst>
                <a:ext uri="{96DAC541-7B7A-43D3-8B79-37D633B846F1}">
                  <asvg:svgBlip xmlns:asvg="http://schemas.microsoft.com/office/drawing/2016/SVG/main" r:embed="rId5"/>
                </a:ext>
              </a:extLst>
            </a:blip>
            <a:stretch>
              <a:fillRect r="-107354"/>
            </a:stretch>
          </a:blipFill>
        </p:spPr>
        <p:txBody>
          <a:bodyPr/>
          <a:lstStyle/>
          <a:p>
            <a:endParaRPr lang="en-US"/>
          </a:p>
        </p:txBody>
      </p:sp>
      <p:grpSp>
        <p:nvGrpSpPr>
          <p:cNvPr id="16" name="Group 16"/>
          <p:cNvGrpSpPr/>
          <p:nvPr/>
        </p:nvGrpSpPr>
        <p:grpSpPr>
          <a:xfrm rot="8281243">
            <a:off x="10929910" y="5765993"/>
            <a:ext cx="2057400" cy="205740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0" cap="sq">
              <a:gradFill>
                <a:gsLst>
                  <a:gs pos="0">
                    <a:srgbClr val="30C2B7">
                      <a:alpha val="100000"/>
                    </a:srgbClr>
                  </a:gs>
                  <a:gs pos="33333">
                    <a:srgbClr val="70E1A6">
                      <a:alpha val="100000"/>
                    </a:srgbClr>
                  </a:gs>
                  <a:gs pos="66667">
                    <a:srgbClr val="96EFC1">
                      <a:alpha val="100000"/>
                    </a:srgbClr>
                  </a:gs>
                  <a:gs pos="100000">
                    <a:srgbClr val="96EFC1">
                      <a:alpha val="9500"/>
                    </a:srgbClr>
                  </a:gs>
                </a:gsLst>
                <a:lin ang="2700000"/>
              </a:gradFill>
              <a:prstDash val="solid"/>
              <a:miter/>
            </a:ln>
          </p:spPr>
          <p:txBody>
            <a:bodyPr/>
            <a:lstStyle/>
            <a:p>
              <a:endParaRPr lang="en-US"/>
            </a:p>
          </p:txBody>
        </p:sp>
        <p:sp>
          <p:nvSpPr>
            <p:cNvPr id="18" name="TextBox 18"/>
            <p:cNvSpPr txBox="1"/>
            <p:nvPr/>
          </p:nvSpPr>
          <p:spPr>
            <a:xfrm>
              <a:off x="76200" y="19050"/>
              <a:ext cx="660400" cy="717550"/>
            </a:xfrm>
            <a:prstGeom prst="rect">
              <a:avLst/>
            </a:prstGeom>
          </p:spPr>
          <p:txBody>
            <a:bodyPr lIns="33867" tIns="33867" rIns="33867" bIns="33867" rtlCol="0" anchor="ctr"/>
            <a:lstStyle/>
            <a:p>
              <a:pPr algn="ctr">
                <a:lnSpc>
                  <a:spcPts val="1680"/>
                </a:lnSpc>
              </a:pPr>
              <a:endParaRPr sz="1200"/>
            </a:p>
          </p:txBody>
        </p:sp>
      </p:grpSp>
      <p:grpSp>
        <p:nvGrpSpPr>
          <p:cNvPr id="19" name="Group 19"/>
          <p:cNvGrpSpPr/>
          <p:nvPr/>
        </p:nvGrpSpPr>
        <p:grpSpPr>
          <a:xfrm rot="-5400000">
            <a:off x="-434468" y="5671099"/>
            <a:ext cx="1299014" cy="1647975"/>
            <a:chOff x="0" y="0"/>
            <a:chExt cx="513191" cy="651052"/>
          </a:xfrm>
        </p:grpSpPr>
        <p:sp>
          <p:nvSpPr>
            <p:cNvPr id="20" name="Freeform 20"/>
            <p:cNvSpPr/>
            <p:nvPr/>
          </p:nvSpPr>
          <p:spPr>
            <a:xfrm>
              <a:off x="0" y="0"/>
              <a:ext cx="513191" cy="651052"/>
            </a:xfrm>
            <a:custGeom>
              <a:avLst/>
              <a:gdLst/>
              <a:ahLst/>
              <a:cxnLst/>
              <a:rect l="l" t="t" r="r" b="b"/>
              <a:pathLst>
                <a:path w="513191" h="651052">
                  <a:moveTo>
                    <a:pt x="246340" y="0"/>
                  </a:moveTo>
                  <a:lnTo>
                    <a:pt x="266850" y="0"/>
                  </a:lnTo>
                  <a:cubicBezTo>
                    <a:pt x="332184" y="0"/>
                    <a:pt x="394841" y="25954"/>
                    <a:pt x="441039" y="72151"/>
                  </a:cubicBezTo>
                  <a:cubicBezTo>
                    <a:pt x="487237" y="118349"/>
                    <a:pt x="513191" y="181007"/>
                    <a:pt x="513191" y="246340"/>
                  </a:cubicBezTo>
                  <a:lnTo>
                    <a:pt x="513191" y="404712"/>
                  </a:lnTo>
                  <a:cubicBezTo>
                    <a:pt x="513191" y="470045"/>
                    <a:pt x="487237" y="532703"/>
                    <a:pt x="441039" y="578900"/>
                  </a:cubicBezTo>
                  <a:cubicBezTo>
                    <a:pt x="394841" y="625098"/>
                    <a:pt x="332184" y="651052"/>
                    <a:pt x="266850" y="651052"/>
                  </a:cubicBezTo>
                  <a:lnTo>
                    <a:pt x="246340" y="651052"/>
                  </a:lnTo>
                  <a:cubicBezTo>
                    <a:pt x="181007" y="651052"/>
                    <a:pt x="118349" y="625098"/>
                    <a:pt x="72151" y="578900"/>
                  </a:cubicBezTo>
                  <a:cubicBezTo>
                    <a:pt x="25954" y="532703"/>
                    <a:pt x="0" y="470045"/>
                    <a:pt x="0" y="404712"/>
                  </a:cubicBezTo>
                  <a:lnTo>
                    <a:pt x="0" y="246340"/>
                  </a:lnTo>
                  <a:cubicBezTo>
                    <a:pt x="0" y="181007"/>
                    <a:pt x="25954" y="118349"/>
                    <a:pt x="72151" y="72151"/>
                  </a:cubicBezTo>
                  <a:cubicBezTo>
                    <a:pt x="118349" y="25954"/>
                    <a:pt x="181007" y="0"/>
                    <a:pt x="246340" y="0"/>
                  </a:cubicBezTo>
                  <a:close/>
                </a:path>
              </a:pathLst>
            </a:custGeom>
            <a:gradFill rotWithShape="1">
              <a:gsLst>
                <a:gs pos="0">
                  <a:srgbClr val="30C2B7">
                    <a:alpha val="100000"/>
                  </a:srgbClr>
                </a:gs>
                <a:gs pos="33333">
                  <a:srgbClr val="70E1A6">
                    <a:alpha val="100000"/>
                  </a:srgbClr>
                </a:gs>
                <a:gs pos="66667">
                  <a:srgbClr val="96EFC1">
                    <a:alpha val="54000"/>
                  </a:srgbClr>
                </a:gs>
                <a:gs pos="100000">
                  <a:srgbClr val="96EFC1">
                    <a:alpha val="9500"/>
                  </a:srgbClr>
                </a:gs>
              </a:gsLst>
              <a:lin ang="2700000"/>
            </a:gradFill>
          </p:spPr>
          <p:txBody>
            <a:bodyPr/>
            <a:lstStyle/>
            <a:p>
              <a:endParaRPr lang="en-US"/>
            </a:p>
          </p:txBody>
        </p:sp>
        <p:sp>
          <p:nvSpPr>
            <p:cNvPr id="21" name="TextBox 21"/>
            <p:cNvSpPr txBox="1"/>
            <p:nvPr/>
          </p:nvSpPr>
          <p:spPr>
            <a:xfrm>
              <a:off x="0" y="-57150"/>
              <a:ext cx="513191" cy="708202"/>
            </a:xfrm>
            <a:prstGeom prst="rect">
              <a:avLst/>
            </a:prstGeom>
          </p:spPr>
          <p:txBody>
            <a:bodyPr lIns="33867" tIns="33867" rIns="33867" bIns="33867" rtlCol="0" anchor="ctr"/>
            <a:lstStyle/>
            <a:p>
              <a:pPr algn="ctr">
                <a:lnSpc>
                  <a:spcPts val="1680"/>
                </a:lnSpc>
              </a:pPr>
              <a:endParaRPr sz="1200"/>
            </a:p>
          </p:txBody>
        </p:sp>
      </p:grpSp>
      <p:sp>
        <p:nvSpPr>
          <p:cNvPr id="34" name="Freeform 34"/>
          <p:cNvSpPr/>
          <p:nvPr/>
        </p:nvSpPr>
        <p:spPr>
          <a:xfrm>
            <a:off x="11958610" y="2284335"/>
            <a:ext cx="407909" cy="852208"/>
          </a:xfrm>
          <a:custGeom>
            <a:avLst/>
            <a:gdLst/>
            <a:ahLst/>
            <a:cxnLst/>
            <a:rect l="l" t="t" r="r" b="b"/>
            <a:pathLst>
              <a:path w="611864" h="1278312">
                <a:moveTo>
                  <a:pt x="0" y="0"/>
                </a:moveTo>
                <a:lnTo>
                  <a:pt x="611864" y="0"/>
                </a:lnTo>
                <a:lnTo>
                  <a:pt x="611864" y="1278313"/>
                </a:lnTo>
                <a:lnTo>
                  <a:pt x="0" y="1278313"/>
                </a:lnTo>
                <a:lnTo>
                  <a:pt x="0" y="0"/>
                </a:lnTo>
                <a:close/>
              </a:path>
            </a:pathLst>
          </a:custGeom>
          <a:blipFill>
            <a:blip r:embed="rId4">
              <a:extLst>
                <a:ext uri="{96DAC541-7B7A-43D3-8B79-37D633B846F1}">
                  <asvg:svgBlip xmlns:asvg="http://schemas.microsoft.com/office/drawing/2016/SVG/main" r:embed="rId5"/>
                </a:ext>
              </a:extLst>
            </a:blip>
            <a:stretch>
              <a:fillRect r="-107354"/>
            </a:stretch>
          </a:blipFill>
        </p:spPr>
        <p:txBody>
          <a:bodyPr/>
          <a:lstStyle/>
          <a:p>
            <a:endParaRPr lang="en-US"/>
          </a:p>
        </p:txBody>
      </p:sp>
      <p:sp>
        <p:nvSpPr>
          <p:cNvPr id="35" name="Freeform 35"/>
          <p:cNvSpPr/>
          <p:nvPr/>
        </p:nvSpPr>
        <p:spPr>
          <a:xfrm>
            <a:off x="-97188" y="1385641"/>
            <a:ext cx="374215" cy="781815"/>
          </a:xfrm>
          <a:custGeom>
            <a:avLst/>
            <a:gdLst/>
            <a:ahLst/>
            <a:cxnLst/>
            <a:rect l="l" t="t" r="r" b="b"/>
            <a:pathLst>
              <a:path w="561323" h="1172722">
                <a:moveTo>
                  <a:pt x="0" y="0"/>
                </a:moveTo>
                <a:lnTo>
                  <a:pt x="561323" y="0"/>
                </a:lnTo>
                <a:lnTo>
                  <a:pt x="561323" y="1172723"/>
                </a:lnTo>
                <a:lnTo>
                  <a:pt x="0" y="1172723"/>
                </a:lnTo>
                <a:lnTo>
                  <a:pt x="0" y="0"/>
                </a:lnTo>
                <a:close/>
              </a:path>
            </a:pathLst>
          </a:custGeom>
          <a:blipFill>
            <a:blip r:embed="rId4">
              <a:extLst>
                <a:ext uri="{96DAC541-7B7A-43D3-8B79-37D633B846F1}">
                  <asvg:svgBlip xmlns:asvg="http://schemas.microsoft.com/office/drawing/2016/SVG/main" r:embed="rId5"/>
                </a:ext>
              </a:extLst>
            </a:blip>
            <a:stretch>
              <a:fillRect r="-107354"/>
            </a:stretch>
          </a:blipFill>
        </p:spPr>
        <p:txBody>
          <a:bodyPr/>
          <a:lstStyle/>
          <a:p>
            <a:endParaRPr lang="en-US"/>
          </a:p>
        </p:txBody>
      </p:sp>
      <p:pic>
        <p:nvPicPr>
          <p:cNvPr id="7" name="Picture 6" descr="A screenshot of a phone upload&#10;&#10;Description automatically generated">
            <a:extLst>
              <a:ext uri="{FF2B5EF4-FFF2-40B4-BE49-F238E27FC236}">
                <a16:creationId xmlns:a16="http://schemas.microsoft.com/office/drawing/2014/main" id="{B9F1DD2E-978E-49E2-0975-0818BFC95D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6070" y="-4769"/>
            <a:ext cx="3086100" cy="6858000"/>
          </a:xfrm>
          <a:prstGeom prst="rect">
            <a:avLst/>
          </a:prstGeom>
        </p:spPr>
      </p:pic>
      <p:pic>
        <p:nvPicPr>
          <p:cNvPr id="9" name="Picture 8" descr="A screenshot of a register&#10;&#10;Description automatically generated">
            <a:extLst>
              <a:ext uri="{FF2B5EF4-FFF2-40B4-BE49-F238E27FC236}">
                <a16:creationId xmlns:a16="http://schemas.microsoft.com/office/drawing/2014/main" id="{48BCAB26-19AE-D0FA-69FA-B7EA48820C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9706" y="-4769"/>
            <a:ext cx="3086100" cy="6858000"/>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428D14B7-0F01-8C23-362C-B0284BF0B4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12434" y="-4769"/>
            <a:ext cx="3086100" cy="6858000"/>
          </a:xfrm>
          <a:prstGeom prst="rect">
            <a:avLst/>
          </a:prstGeom>
        </p:spPr>
      </p:pic>
    </p:spTree>
    <p:extLst>
      <p:ext uri="{BB962C8B-B14F-4D97-AF65-F5344CB8AC3E}">
        <p14:creationId xmlns:p14="http://schemas.microsoft.com/office/powerpoint/2010/main" val="268197317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643" r="-11643"/>
            </a:stretch>
          </a:blipFill>
        </p:spPr>
        <p:txBody>
          <a:bodyPr/>
          <a:lstStyle/>
          <a:p>
            <a:endParaRPr lang="en-US"/>
          </a:p>
        </p:txBody>
      </p:sp>
      <p:sp>
        <p:nvSpPr>
          <p:cNvPr id="3" name="Freeform 3"/>
          <p:cNvSpPr/>
          <p:nvPr/>
        </p:nvSpPr>
        <p:spPr>
          <a:xfrm>
            <a:off x="0" y="1524750"/>
            <a:ext cx="178910" cy="373781"/>
          </a:xfrm>
          <a:custGeom>
            <a:avLst/>
            <a:gdLst/>
            <a:ahLst/>
            <a:cxnLst/>
            <a:rect l="l" t="t" r="r" b="b"/>
            <a:pathLst>
              <a:path w="268365" h="560671">
                <a:moveTo>
                  <a:pt x="0" y="0"/>
                </a:moveTo>
                <a:lnTo>
                  <a:pt x="268365" y="0"/>
                </a:lnTo>
                <a:lnTo>
                  <a:pt x="268365" y="560671"/>
                </a:lnTo>
                <a:lnTo>
                  <a:pt x="0" y="560671"/>
                </a:lnTo>
                <a:lnTo>
                  <a:pt x="0" y="0"/>
                </a:lnTo>
                <a:close/>
              </a:path>
            </a:pathLst>
          </a:custGeom>
          <a:blipFill>
            <a:blip r:embed="rId3">
              <a:extLst>
                <a:ext uri="{96DAC541-7B7A-43D3-8B79-37D633B846F1}">
                  <asvg:svgBlip xmlns:asvg="http://schemas.microsoft.com/office/drawing/2016/SVG/main" r:embed="rId4"/>
                </a:ext>
              </a:extLst>
            </a:blip>
            <a:stretch>
              <a:fillRect r="-107354"/>
            </a:stretch>
          </a:blipFill>
        </p:spPr>
        <p:txBody>
          <a:bodyPr/>
          <a:lstStyle/>
          <a:p>
            <a:endParaRPr lang="en-US"/>
          </a:p>
        </p:txBody>
      </p:sp>
      <p:grpSp>
        <p:nvGrpSpPr>
          <p:cNvPr id="13" name="Group 13"/>
          <p:cNvGrpSpPr>
            <a:grpSpLocks noChangeAspect="1"/>
          </p:cNvGrpSpPr>
          <p:nvPr/>
        </p:nvGrpSpPr>
        <p:grpSpPr>
          <a:xfrm>
            <a:off x="8830579" y="1524750"/>
            <a:ext cx="2374231" cy="2374231"/>
            <a:chOff x="0" y="0"/>
            <a:chExt cx="6350000" cy="6350000"/>
          </a:xfrm>
        </p:grpSpPr>
        <p:sp>
          <p:nvSpPr>
            <p:cNvPr id="14" name="Freeform 14"/>
            <p:cNvSpPr/>
            <p:nvPr/>
          </p:nvSpPr>
          <p:spPr>
            <a:xfrm>
              <a:off x="0" y="0"/>
              <a:ext cx="6350000" cy="6350000"/>
            </a:xfrm>
            <a:custGeom>
              <a:avLst/>
              <a:gdLst/>
              <a:ahLst/>
              <a:cxnLst/>
              <a:rect l="l" t="t" r="r" b="b"/>
              <a:pathLst>
                <a:path w="6350000" h="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5"/>
              <a:stretch>
                <a:fillRect l="-25046" r="-25046"/>
              </a:stretch>
            </a:blipFill>
          </p:spPr>
          <p:txBody>
            <a:bodyPr/>
            <a:lstStyle/>
            <a:p>
              <a:endParaRPr lang="en-US"/>
            </a:p>
          </p:txBody>
        </p:sp>
      </p:grpSp>
      <p:grpSp>
        <p:nvGrpSpPr>
          <p:cNvPr id="15" name="Group 15"/>
          <p:cNvGrpSpPr>
            <a:grpSpLocks noChangeAspect="1"/>
          </p:cNvGrpSpPr>
          <p:nvPr/>
        </p:nvGrpSpPr>
        <p:grpSpPr>
          <a:xfrm>
            <a:off x="9606823" y="4297936"/>
            <a:ext cx="1373572" cy="1373572"/>
            <a:chOff x="0" y="0"/>
            <a:chExt cx="6350000" cy="6350000"/>
          </a:xfrm>
        </p:grpSpPr>
        <p:sp>
          <p:nvSpPr>
            <p:cNvPr id="16" name="Freeform 16"/>
            <p:cNvSpPr/>
            <p:nvPr/>
          </p:nvSpPr>
          <p:spPr>
            <a:xfrm>
              <a:off x="0" y="0"/>
              <a:ext cx="6350000" cy="6350000"/>
            </a:xfrm>
            <a:custGeom>
              <a:avLst/>
              <a:gdLst/>
              <a:ahLst/>
              <a:cxnLst/>
              <a:rect l="l" t="t" r="r" b="b"/>
              <a:pathLst>
                <a:path w="6350000" h="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6"/>
              <a:stretch>
                <a:fillRect l="-40293" r="-40293"/>
              </a:stretch>
            </a:blipFill>
          </p:spPr>
          <p:txBody>
            <a:bodyPr/>
            <a:lstStyle/>
            <a:p>
              <a:endParaRPr lang="en-US"/>
            </a:p>
          </p:txBody>
        </p:sp>
      </p:grpSp>
      <p:grpSp>
        <p:nvGrpSpPr>
          <p:cNvPr id="17" name="Group 17"/>
          <p:cNvGrpSpPr>
            <a:grpSpLocks noChangeAspect="1"/>
          </p:cNvGrpSpPr>
          <p:nvPr/>
        </p:nvGrpSpPr>
        <p:grpSpPr>
          <a:xfrm>
            <a:off x="7111944" y="1841898"/>
            <a:ext cx="1373572" cy="1373572"/>
            <a:chOff x="0" y="0"/>
            <a:chExt cx="6350000" cy="6350000"/>
          </a:xfrm>
        </p:grpSpPr>
        <p:sp>
          <p:nvSpPr>
            <p:cNvPr id="18" name="Freeform 18"/>
            <p:cNvSpPr/>
            <p:nvPr/>
          </p:nvSpPr>
          <p:spPr>
            <a:xfrm>
              <a:off x="0" y="0"/>
              <a:ext cx="6350000" cy="6350000"/>
            </a:xfrm>
            <a:custGeom>
              <a:avLst/>
              <a:gdLst/>
              <a:ahLst/>
              <a:cxnLst/>
              <a:rect l="l" t="t" r="r" b="b"/>
              <a:pathLst>
                <a:path w="6350000" h="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7"/>
              <a:stretch>
                <a:fillRect l="-25046" r="-25046"/>
              </a:stretch>
            </a:blipFill>
          </p:spPr>
          <p:txBody>
            <a:bodyPr/>
            <a:lstStyle/>
            <a:p>
              <a:endParaRPr lang="en-US"/>
            </a:p>
          </p:txBody>
        </p:sp>
      </p:grpSp>
      <p:grpSp>
        <p:nvGrpSpPr>
          <p:cNvPr id="19" name="Group 19"/>
          <p:cNvGrpSpPr/>
          <p:nvPr/>
        </p:nvGrpSpPr>
        <p:grpSpPr>
          <a:xfrm rot="5400000">
            <a:off x="6842237" y="3303093"/>
            <a:ext cx="2213175" cy="2572407"/>
            <a:chOff x="0" y="0"/>
            <a:chExt cx="1007054" cy="1170514"/>
          </a:xfrm>
        </p:grpSpPr>
        <p:sp>
          <p:nvSpPr>
            <p:cNvPr id="20" name="Freeform 20"/>
            <p:cNvSpPr/>
            <p:nvPr/>
          </p:nvSpPr>
          <p:spPr>
            <a:xfrm>
              <a:off x="0" y="0"/>
              <a:ext cx="1007054" cy="1170514"/>
            </a:xfrm>
            <a:custGeom>
              <a:avLst/>
              <a:gdLst/>
              <a:ahLst/>
              <a:cxnLst/>
              <a:rect l="l" t="t" r="r" b="b"/>
              <a:pathLst>
                <a:path w="1007054" h="1170514">
                  <a:moveTo>
                    <a:pt x="111939" y="0"/>
                  </a:moveTo>
                  <a:lnTo>
                    <a:pt x="895114" y="0"/>
                  </a:lnTo>
                  <a:cubicBezTo>
                    <a:pt x="956937" y="0"/>
                    <a:pt x="1007054" y="50117"/>
                    <a:pt x="1007054" y="111939"/>
                  </a:cubicBezTo>
                  <a:lnTo>
                    <a:pt x="1007054" y="1058575"/>
                  </a:lnTo>
                  <a:cubicBezTo>
                    <a:pt x="1007054" y="1120397"/>
                    <a:pt x="956937" y="1170514"/>
                    <a:pt x="895114" y="1170514"/>
                  </a:cubicBezTo>
                  <a:lnTo>
                    <a:pt x="111939" y="1170514"/>
                  </a:lnTo>
                  <a:cubicBezTo>
                    <a:pt x="50117" y="1170514"/>
                    <a:pt x="0" y="1120397"/>
                    <a:pt x="0" y="1058575"/>
                  </a:cubicBezTo>
                  <a:lnTo>
                    <a:pt x="0" y="111939"/>
                  </a:lnTo>
                  <a:cubicBezTo>
                    <a:pt x="0" y="50117"/>
                    <a:pt x="50117" y="0"/>
                    <a:pt x="111939" y="0"/>
                  </a:cubicBezTo>
                  <a:close/>
                </a:path>
              </a:pathLst>
            </a:custGeom>
            <a:gradFill rotWithShape="1">
              <a:gsLst>
                <a:gs pos="0">
                  <a:srgbClr val="30C2B7">
                    <a:alpha val="100000"/>
                  </a:srgbClr>
                </a:gs>
                <a:gs pos="50000">
                  <a:srgbClr val="70E1BF">
                    <a:alpha val="100000"/>
                  </a:srgbClr>
                </a:gs>
                <a:gs pos="100000">
                  <a:srgbClr val="96EFC1">
                    <a:alpha val="100000"/>
                  </a:srgbClr>
                </a:gs>
              </a:gsLst>
              <a:lin ang="2700000"/>
            </a:gradFill>
          </p:spPr>
          <p:txBody>
            <a:bodyPr/>
            <a:lstStyle/>
            <a:p>
              <a:endParaRPr lang="en-US"/>
            </a:p>
          </p:txBody>
        </p:sp>
        <p:sp>
          <p:nvSpPr>
            <p:cNvPr id="21" name="TextBox 21"/>
            <p:cNvSpPr txBox="1"/>
            <p:nvPr/>
          </p:nvSpPr>
          <p:spPr>
            <a:xfrm>
              <a:off x="0" y="-57150"/>
              <a:ext cx="1007054" cy="1227664"/>
            </a:xfrm>
            <a:prstGeom prst="rect">
              <a:avLst/>
            </a:prstGeom>
          </p:spPr>
          <p:txBody>
            <a:bodyPr lIns="33867" tIns="33867" rIns="33867" bIns="33867" rtlCol="0" anchor="ctr"/>
            <a:lstStyle/>
            <a:p>
              <a:pPr algn="ctr">
                <a:lnSpc>
                  <a:spcPts val="1680"/>
                </a:lnSpc>
              </a:pPr>
              <a:endParaRPr sz="1200"/>
            </a:p>
          </p:txBody>
        </p:sp>
      </p:grpSp>
      <p:sp>
        <p:nvSpPr>
          <p:cNvPr id="22" name="TextBox 22"/>
          <p:cNvSpPr txBox="1"/>
          <p:nvPr/>
        </p:nvSpPr>
        <p:spPr>
          <a:xfrm>
            <a:off x="1047261" y="2059781"/>
            <a:ext cx="5020931" cy="434221"/>
          </a:xfrm>
          <a:prstGeom prst="rect">
            <a:avLst/>
          </a:prstGeom>
        </p:spPr>
        <p:txBody>
          <a:bodyPr wrap="square" lIns="0" tIns="0" rIns="0" bIns="0" rtlCol="0" anchor="t">
            <a:spAutoFit/>
          </a:bodyPr>
          <a:lstStyle/>
          <a:p>
            <a:pPr>
              <a:lnSpc>
                <a:spcPts val="3239"/>
              </a:lnSpc>
            </a:pPr>
            <a:r>
              <a:rPr lang="en-US" sz="3522" b="1" dirty="0">
                <a:solidFill>
                  <a:srgbClr val="707070"/>
                </a:solidFill>
                <a:latin typeface="Poppins Bold"/>
                <a:ea typeface="Poppins Bold"/>
                <a:cs typeface="Poppins Bold"/>
                <a:sym typeface="Poppins Bold"/>
              </a:rPr>
              <a:t>Real-time Tracking of</a:t>
            </a:r>
          </a:p>
        </p:txBody>
      </p:sp>
      <p:sp>
        <p:nvSpPr>
          <p:cNvPr id="23" name="TextBox 23"/>
          <p:cNvSpPr txBox="1"/>
          <p:nvPr/>
        </p:nvSpPr>
        <p:spPr>
          <a:xfrm>
            <a:off x="1047260" y="2484521"/>
            <a:ext cx="4842735" cy="1366080"/>
          </a:xfrm>
          <a:prstGeom prst="rect">
            <a:avLst/>
          </a:prstGeom>
        </p:spPr>
        <p:txBody>
          <a:bodyPr lIns="0" tIns="0" rIns="0" bIns="0" rtlCol="0" anchor="t">
            <a:spAutoFit/>
          </a:bodyPr>
          <a:lstStyle/>
          <a:p>
            <a:pPr>
              <a:lnSpc>
                <a:spcPts val="5314"/>
              </a:lnSpc>
            </a:pPr>
            <a:r>
              <a:rPr lang="en-US" sz="4920" b="1" dirty="0">
                <a:solidFill>
                  <a:srgbClr val="259D84"/>
                </a:solidFill>
                <a:latin typeface="Poppins Bold"/>
                <a:ea typeface="Poppins Bold"/>
                <a:cs typeface="Poppins Bold"/>
                <a:sym typeface="Poppins Bold"/>
              </a:rPr>
              <a:t>Insights and Progress</a:t>
            </a:r>
          </a:p>
        </p:txBody>
      </p:sp>
      <p:sp>
        <p:nvSpPr>
          <p:cNvPr id="24" name="TextBox 24"/>
          <p:cNvSpPr txBox="1"/>
          <p:nvPr/>
        </p:nvSpPr>
        <p:spPr>
          <a:xfrm>
            <a:off x="1039027" y="4438253"/>
            <a:ext cx="4540911" cy="961545"/>
          </a:xfrm>
          <a:prstGeom prst="rect">
            <a:avLst/>
          </a:prstGeom>
        </p:spPr>
        <p:txBody>
          <a:bodyPr lIns="0" tIns="0" rIns="0" bIns="0" rtlCol="0" anchor="t">
            <a:spAutoFit/>
          </a:bodyPr>
          <a:lstStyle/>
          <a:p>
            <a:pPr algn="just">
              <a:lnSpc>
                <a:spcPts val="1867"/>
              </a:lnSpc>
            </a:pPr>
            <a:r>
              <a:rPr lang="en-US" sz="1333" dirty="0">
                <a:solidFill>
                  <a:srgbClr val="373737"/>
                </a:solidFill>
                <a:latin typeface="Poppins"/>
                <a:ea typeface="Poppins"/>
                <a:cs typeface="Poppins"/>
                <a:sym typeface="Poppins"/>
              </a:rPr>
              <a:t>Some groups and some students faced challenges where the training company has gone behind specified time-line which resulted the majority of the curriculum to be self-studied.</a:t>
            </a:r>
          </a:p>
        </p:txBody>
      </p:sp>
      <p:sp>
        <p:nvSpPr>
          <p:cNvPr id="25" name="TextBox 25"/>
          <p:cNvSpPr txBox="1"/>
          <p:nvPr/>
        </p:nvSpPr>
        <p:spPr>
          <a:xfrm>
            <a:off x="1039027" y="1703028"/>
            <a:ext cx="4315909" cy="255326"/>
          </a:xfrm>
          <a:prstGeom prst="rect">
            <a:avLst/>
          </a:prstGeom>
        </p:spPr>
        <p:txBody>
          <a:bodyPr lIns="0" tIns="0" rIns="0" bIns="0" rtlCol="0" anchor="t">
            <a:spAutoFit/>
          </a:bodyPr>
          <a:lstStyle/>
          <a:p>
            <a:pPr>
              <a:lnSpc>
                <a:spcPts val="2079"/>
              </a:lnSpc>
              <a:spcBef>
                <a:spcPct val="0"/>
              </a:spcBef>
            </a:pPr>
            <a:r>
              <a:rPr lang="en-US" sz="1485" b="1" spc="114" dirty="0">
                <a:solidFill>
                  <a:srgbClr val="373737"/>
                </a:solidFill>
                <a:latin typeface="Poppins Medium"/>
                <a:ea typeface="Poppins Medium"/>
                <a:cs typeface="Poppins Medium"/>
                <a:sym typeface="Poppins Medium"/>
              </a:rPr>
              <a:t>MAKE ACCURATE DECISIONS WITH </a:t>
            </a:r>
          </a:p>
        </p:txBody>
      </p:sp>
      <p:sp>
        <p:nvSpPr>
          <p:cNvPr id="31" name="TextBox 31"/>
          <p:cNvSpPr txBox="1"/>
          <p:nvPr/>
        </p:nvSpPr>
        <p:spPr>
          <a:xfrm>
            <a:off x="6874603" y="3839319"/>
            <a:ext cx="2148443" cy="1517082"/>
          </a:xfrm>
          <a:prstGeom prst="rect">
            <a:avLst/>
          </a:prstGeom>
        </p:spPr>
        <p:txBody>
          <a:bodyPr lIns="0" tIns="0" rIns="0" bIns="0" rtlCol="0" anchor="t">
            <a:spAutoFit/>
          </a:bodyPr>
          <a:lstStyle/>
          <a:p>
            <a:pPr algn="ctr">
              <a:lnSpc>
                <a:spcPts val="1659"/>
              </a:lnSpc>
            </a:pPr>
            <a:r>
              <a:rPr lang="en-US" sz="1267" dirty="0">
                <a:solidFill>
                  <a:srgbClr val="373737"/>
                </a:solidFill>
                <a:latin typeface="Poppins"/>
                <a:ea typeface="Poppins"/>
                <a:cs typeface="Poppins"/>
                <a:sym typeface="Poppins"/>
              </a:rPr>
              <a:t>By Using this tracking system. We are notifying the MICT of each group’s progress so, it should have an active eye on training companies' commitment to time-line</a:t>
            </a:r>
          </a:p>
        </p:txBody>
      </p:sp>
      <p:grpSp>
        <p:nvGrpSpPr>
          <p:cNvPr id="32" name="Group 32"/>
          <p:cNvGrpSpPr/>
          <p:nvPr/>
        </p:nvGrpSpPr>
        <p:grpSpPr>
          <a:xfrm rot="8281243">
            <a:off x="10929910" y="5765993"/>
            <a:ext cx="2057400" cy="2057400"/>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0" cap="sq">
              <a:gradFill>
                <a:gsLst>
                  <a:gs pos="0">
                    <a:srgbClr val="30C2B7">
                      <a:alpha val="100000"/>
                    </a:srgbClr>
                  </a:gs>
                  <a:gs pos="33333">
                    <a:srgbClr val="70E1A6">
                      <a:alpha val="100000"/>
                    </a:srgbClr>
                  </a:gs>
                  <a:gs pos="66667">
                    <a:srgbClr val="96EFC1">
                      <a:alpha val="100000"/>
                    </a:srgbClr>
                  </a:gs>
                  <a:gs pos="100000">
                    <a:srgbClr val="96EFC1">
                      <a:alpha val="9500"/>
                    </a:srgbClr>
                  </a:gs>
                </a:gsLst>
                <a:lin ang="2700000"/>
              </a:gradFill>
              <a:prstDash val="solid"/>
              <a:miter/>
            </a:ln>
          </p:spPr>
          <p:txBody>
            <a:bodyPr/>
            <a:lstStyle/>
            <a:p>
              <a:endParaRPr lang="en-US"/>
            </a:p>
          </p:txBody>
        </p:sp>
        <p:sp>
          <p:nvSpPr>
            <p:cNvPr id="34" name="TextBox 34"/>
            <p:cNvSpPr txBox="1"/>
            <p:nvPr/>
          </p:nvSpPr>
          <p:spPr>
            <a:xfrm>
              <a:off x="76200" y="19050"/>
              <a:ext cx="660400" cy="717550"/>
            </a:xfrm>
            <a:prstGeom prst="rect">
              <a:avLst/>
            </a:prstGeom>
          </p:spPr>
          <p:txBody>
            <a:bodyPr lIns="33867" tIns="33867" rIns="33867" bIns="33867" rtlCol="0" anchor="ctr"/>
            <a:lstStyle/>
            <a:p>
              <a:pPr algn="ctr">
                <a:lnSpc>
                  <a:spcPts val="1680"/>
                </a:lnSpc>
              </a:pPr>
              <a:endParaRPr sz="1200"/>
            </a:p>
          </p:txBody>
        </p:sp>
      </p:grpSp>
      <p:grpSp>
        <p:nvGrpSpPr>
          <p:cNvPr id="35" name="Group 35"/>
          <p:cNvGrpSpPr/>
          <p:nvPr/>
        </p:nvGrpSpPr>
        <p:grpSpPr>
          <a:xfrm rot="-5400000">
            <a:off x="-434468" y="5671099"/>
            <a:ext cx="1299014" cy="1647975"/>
            <a:chOff x="0" y="0"/>
            <a:chExt cx="513191" cy="651052"/>
          </a:xfrm>
        </p:grpSpPr>
        <p:sp>
          <p:nvSpPr>
            <p:cNvPr id="36" name="Freeform 36"/>
            <p:cNvSpPr/>
            <p:nvPr/>
          </p:nvSpPr>
          <p:spPr>
            <a:xfrm>
              <a:off x="0" y="0"/>
              <a:ext cx="513191" cy="651052"/>
            </a:xfrm>
            <a:custGeom>
              <a:avLst/>
              <a:gdLst/>
              <a:ahLst/>
              <a:cxnLst/>
              <a:rect l="l" t="t" r="r" b="b"/>
              <a:pathLst>
                <a:path w="513191" h="651052">
                  <a:moveTo>
                    <a:pt x="246340" y="0"/>
                  </a:moveTo>
                  <a:lnTo>
                    <a:pt x="266850" y="0"/>
                  </a:lnTo>
                  <a:cubicBezTo>
                    <a:pt x="332184" y="0"/>
                    <a:pt x="394841" y="25954"/>
                    <a:pt x="441039" y="72151"/>
                  </a:cubicBezTo>
                  <a:cubicBezTo>
                    <a:pt x="487237" y="118349"/>
                    <a:pt x="513191" y="181007"/>
                    <a:pt x="513191" y="246340"/>
                  </a:cubicBezTo>
                  <a:lnTo>
                    <a:pt x="513191" y="404712"/>
                  </a:lnTo>
                  <a:cubicBezTo>
                    <a:pt x="513191" y="470045"/>
                    <a:pt x="487237" y="532703"/>
                    <a:pt x="441039" y="578900"/>
                  </a:cubicBezTo>
                  <a:cubicBezTo>
                    <a:pt x="394841" y="625098"/>
                    <a:pt x="332184" y="651052"/>
                    <a:pt x="266850" y="651052"/>
                  </a:cubicBezTo>
                  <a:lnTo>
                    <a:pt x="246340" y="651052"/>
                  </a:lnTo>
                  <a:cubicBezTo>
                    <a:pt x="181007" y="651052"/>
                    <a:pt x="118349" y="625098"/>
                    <a:pt x="72151" y="578900"/>
                  </a:cubicBezTo>
                  <a:cubicBezTo>
                    <a:pt x="25954" y="532703"/>
                    <a:pt x="0" y="470045"/>
                    <a:pt x="0" y="404712"/>
                  </a:cubicBezTo>
                  <a:lnTo>
                    <a:pt x="0" y="246340"/>
                  </a:lnTo>
                  <a:cubicBezTo>
                    <a:pt x="0" y="181007"/>
                    <a:pt x="25954" y="118349"/>
                    <a:pt x="72151" y="72151"/>
                  </a:cubicBezTo>
                  <a:cubicBezTo>
                    <a:pt x="118349" y="25954"/>
                    <a:pt x="181007" y="0"/>
                    <a:pt x="246340" y="0"/>
                  </a:cubicBezTo>
                  <a:close/>
                </a:path>
              </a:pathLst>
            </a:custGeom>
            <a:gradFill rotWithShape="1">
              <a:gsLst>
                <a:gs pos="0">
                  <a:srgbClr val="30C2B7">
                    <a:alpha val="100000"/>
                  </a:srgbClr>
                </a:gs>
                <a:gs pos="33333">
                  <a:srgbClr val="70E1A6">
                    <a:alpha val="100000"/>
                  </a:srgbClr>
                </a:gs>
                <a:gs pos="66667">
                  <a:srgbClr val="96EFC1">
                    <a:alpha val="54000"/>
                  </a:srgbClr>
                </a:gs>
                <a:gs pos="100000">
                  <a:srgbClr val="96EFC1">
                    <a:alpha val="9500"/>
                  </a:srgbClr>
                </a:gs>
              </a:gsLst>
              <a:lin ang="2700000"/>
            </a:gradFill>
          </p:spPr>
          <p:txBody>
            <a:bodyPr/>
            <a:lstStyle/>
            <a:p>
              <a:endParaRPr lang="en-US"/>
            </a:p>
          </p:txBody>
        </p:sp>
        <p:sp>
          <p:nvSpPr>
            <p:cNvPr id="37" name="TextBox 37"/>
            <p:cNvSpPr txBox="1"/>
            <p:nvPr/>
          </p:nvSpPr>
          <p:spPr>
            <a:xfrm>
              <a:off x="0" y="-57150"/>
              <a:ext cx="513191" cy="708202"/>
            </a:xfrm>
            <a:prstGeom prst="rect">
              <a:avLst/>
            </a:prstGeom>
          </p:spPr>
          <p:txBody>
            <a:bodyPr lIns="33867" tIns="33867" rIns="33867" bIns="33867" rtlCol="0" anchor="ctr"/>
            <a:lstStyle/>
            <a:p>
              <a:pPr algn="ctr">
                <a:lnSpc>
                  <a:spcPts val="1680"/>
                </a:lnSpc>
              </a:pPr>
              <a:endParaRPr sz="1200"/>
            </a:p>
          </p:txBody>
        </p:sp>
      </p:grpSp>
      <p:sp>
        <p:nvSpPr>
          <p:cNvPr id="38" name="Freeform 38"/>
          <p:cNvSpPr/>
          <p:nvPr/>
        </p:nvSpPr>
        <p:spPr>
          <a:xfrm>
            <a:off x="11784091" y="3188576"/>
            <a:ext cx="407909" cy="852208"/>
          </a:xfrm>
          <a:custGeom>
            <a:avLst/>
            <a:gdLst/>
            <a:ahLst/>
            <a:cxnLst/>
            <a:rect l="l" t="t" r="r" b="b"/>
            <a:pathLst>
              <a:path w="611864" h="1278312">
                <a:moveTo>
                  <a:pt x="0" y="0"/>
                </a:moveTo>
                <a:lnTo>
                  <a:pt x="611864" y="0"/>
                </a:lnTo>
                <a:lnTo>
                  <a:pt x="611864" y="1278312"/>
                </a:lnTo>
                <a:lnTo>
                  <a:pt x="0" y="1278312"/>
                </a:lnTo>
                <a:lnTo>
                  <a:pt x="0" y="0"/>
                </a:lnTo>
                <a:close/>
              </a:path>
            </a:pathLst>
          </a:custGeom>
          <a:blipFill>
            <a:blip r:embed="rId3">
              <a:extLst>
                <a:ext uri="{96DAC541-7B7A-43D3-8B79-37D633B846F1}">
                  <asvg:svgBlip xmlns:asvg="http://schemas.microsoft.com/office/drawing/2016/SVG/main" r:embed="rId4"/>
                </a:ext>
              </a:extLst>
            </a:blip>
            <a:stretch>
              <a:fillRect r="-107354"/>
            </a:stretch>
          </a:blipFill>
        </p:spPr>
        <p:txBody>
          <a:bodyPr/>
          <a:lstStyle/>
          <a:p>
            <a:endParaRPr lang="en-US"/>
          </a:p>
        </p:txBody>
      </p:sp>
      <p:sp>
        <p:nvSpPr>
          <p:cNvPr id="39" name="Freeform 39"/>
          <p:cNvSpPr/>
          <p:nvPr/>
        </p:nvSpPr>
        <p:spPr>
          <a:xfrm>
            <a:off x="-97188" y="1385641"/>
            <a:ext cx="374215" cy="781815"/>
          </a:xfrm>
          <a:custGeom>
            <a:avLst/>
            <a:gdLst/>
            <a:ahLst/>
            <a:cxnLst/>
            <a:rect l="l" t="t" r="r" b="b"/>
            <a:pathLst>
              <a:path w="561323" h="1172722">
                <a:moveTo>
                  <a:pt x="0" y="0"/>
                </a:moveTo>
                <a:lnTo>
                  <a:pt x="561323" y="0"/>
                </a:lnTo>
                <a:lnTo>
                  <a:pt x="561323" y="1172723"/>
                </a:lnTo>
                <a:lnTo>
                  <a:pt x="0" y="1172723"/>
                </a:lnTo>
                <a:lnTo>
                  <a:pt x="0" y="0"/>
                </a:lnTo>
                <a:close/>
              </a:path>
            </a:pathLst>
          </a:custGeom>
          <a:blipFill>
            <a:blip r:embed="rId3">
              <a:extLst>
                <a:ext uri="{96DAC541-7B7A-43D3-8B79-37D633B846F1}">
                  <asvg:svgBlip xmlns:asvg="http://schemas.microsoft.com/office/drawing/2016/SVG/main" r:embed="rId4"/>
                </a:ext>
              </a:extLst>
            </a:blip>
            <a:stretch>
              <a:fillRect r="-107354"/>
            </a:stretch>
          </a:blipFill>
        </p:spPr>
        <p:txBody>
          <a:bodyPr/>
          <a:lstStyle/>
          <a:p>
            <a:endParaRPr lang="en-US"/>
          </a:p>
        </p:txBody>
      </p:sp>
      <p:sp>
        <p:nvSpPr>
          <p:cNvPr id="40" name="TextBox 41">
            <a:extLst>
              <a:ext uri="{FF2B5EF4-FFF2-40B4-BE49-F238E27FC236}">
                <a16:creationId xmlns:a16="http://schemas.microsoft.com/office/drawing/2014/main" id="{D87A9F50-74C5-E8C3-11C1-A1A7B637C964}"/>
              </a:ext>
            </a:extLst>
          </p:cNvPr>
          <p:cNvSpPr txBox="1"/>
          <p:nvPr/>
        </p:nvSpPr>
        <p:spPr>
          <a:xfrm>
            <a:off x="1590935" y="650408"/>
            <a:ext cx="3362066" cy="206595"/>
          </a:xfrm>
          <a:prstGeom prst="rect">
            <a:avLst/>
          </a:prstGeom>
        </p:spPr>
        <p:txBody>
          <a:bodyPr wrap="square" lIns="0" tIns="0" rIns="0" bIns="0" rtlCol="0" anchor="t">
            <a:spAutoFit/>
          </a:bodyPr>
          <a:lstStyle/>
          <a:p>
            <a:pPr>
              <a:lnSpc>
                <a:spcPts val="1680"/>
              </a:lnSpc>
            </a:pPr>
            <a:r>
              <a:rPr lang="en-US" sz="1200" b="1" dirty="0">
                <a:solidFill>
                  <a:srgbClr val="504F4F"/>
                </a:solidFill>
                <a:latin typeface="Poppins Medium"/>
                <a:ea typeface="Poppins Medium"/>
                <a:cs typeface="Poppins Medium"/>
                <a:sym typeface="Poppins Medium"/>
              </a:rPr>
              <a:t>Tracking System</a:t>
            </a:r>
          </a:p>
        </p:txBody>
      </p:sp>
      <p:grpSp>
        <p:nvGrpSpPr>
          <p:cNvPr id="41" name="Group 40">
            <a:extLst>
              <a:ext uri="{FF2B5EF4-FFF2-40B4-BE49-F238E27FC236}">
                <a16:creationId xmlns:a16="http://schemas.microsoft.com/office/drawing/2014/main" id="{DF793573-BCFA-5B49-23B7-1F62D6C14026}"/>
              </a:ext>
            </a:extLst>
          </p:cNvPr>
          <p:cNvGrpSpPr/>
          <p:nvPr/>
        </p:nvGrpSpPr>
        <p:grpSpPr>
          <a:xfrm>
            <a:off x="1132039" y="617405"/>
            <a:ext cx="339686" cy="321278"/>
            <a:chOff x="1132039" y="617405"/>
            <a:chExt cx="339686" cy="321278"/>
          </a:xfrm>
        </p:grpSpPr>
        <p:grpSp>
          <p:nvGrpSpPr>
            <p:cNvPr id="42" name="Group 9">
              <a:extLst>
                <a:ext uri="{FF2B5EF4-FFF2-40B4-BE49-F238E27FC236}">
                  <a16:creationId xmlns:a16="http://schemas.microsoft.com/office/drawing/2014/main" id="{6E2166B4-0529-3437-8611-508BBEB616BC}"/>
                </a:ext>
              </a:extLst>
            </p:cNvPr>
            <p:cNvGrpSpPr/>
            <p:nvPr/>
          </p:nvGrpSpPr>
          <p:grpSpPr>
            <a:xfrm rot="-5400000">
              <a:off x="1209105" y="676062"/>
              <a:ext cx="252904" cy="272337"/>
              <a:chOff x="0" y="0"/>
              <a:chExt cx="1133007" cy="1220063"/>
            </a:xfrm>
          </p:grpSpPr>
          <p:sp>
            <p:nvSpPr>
              <p:cNvPr id="46" name="Freeform 10">
                <a:extLst>
                  <a:ext uri="{FF2B5EF4-FFF2-40B4-BE49-F238E27FC236}">
                    <a16:creationId xmlns:a16="http://schemas.microsoft.com/office/drawing/2014/main" id="{8E0CA88E-5635-E7C4-5496-42BDE73ECA2A}"/>
                  </a:ext>
                </a:extLst>
              </p:cNvPr>
              <p:cNvSpPr/>
              <p:nvPr/>
            </p:nvSpPr>
            <p:spPr>
              <a:xfrm>
                <a:off x="0" y="0"/>
                <a:ext cx="1133007" cy="1220063"/>
              </a:xfrm>
              <a:custGeom>
                <a:avLst/>
                <a:gdLst/>
                <a:ahLst/>
                <a:cxnLst/>
                <a:rect l="l" t="t" r="r" b="b"/>
                <a:pathLst>
                  <a:path w="1133007" h="1220063">
                    <a:moveTo>
                      <a:pt x="204080" y="0"/>
                    </a:moveTo>
                    <a:lnTo>
                      <a:pt x="928926" y="0"/>
                    </a:lnTo>
                    <a:cubicBezTo>
                      <a:pt x="1041637" y="0"/>
                      <a:pt x="1133007" y="91370"/>
                      <a:pt x="1133007" y="204080"/>
                    </a:cubicBezTo>
                    <a:lnTo>
                      <a:pt x="1133007" y="1015983"/>
                    </a:lnTo>
                    <a:cubicBezTo>
                      <a:pt x="1133007" y="1128693"/>
                      <a:pt x="1041637" y="1220063"/>
                      <a:pt x="928926" y="1220063"/>
                    </a:cubicBezTo>
                    <a:lnTo>
                      <a:pt x="204080" y="1220063"/>
                    </a:lnTo>
                    <a:cubicBezTo>
                      <a:pt x="91370" y="1220063"/>
                      <a:pt x="0" y="1128693"/>
                      <a:pt x="0" y="1015983"/>
                    </a:cubicBezTo>
                    <a:lnTo>
                      <a:pt x="0" y="204080"/>
                    </a:lnTo>
                    <a:cubicBezTo>
                      <a:pt x="0" y="91370"/>
                      <a:pt x="91370" y="0"/>
                      <a:pt x="204080" y="0"/>
                    </a:cubicBezTo>
                    <a:close/>
                  </a:path>
                </a:pathLst>
              </a:custGeom>
              <a:gradFill rotWithShape="1">
                <a:gsLst>
                  <a:gs pos="0">
                    <a:srgbClr val="30C2B7">
                      <a:alpha val="100000"/>
                    </a:srgbClr>
                  </a:gs>
                  <a:gs pos="50000">
                    <a:srgbClr val="70E1A6">
                      <a:alpha val="100000"/>
                    </a:srgbClr>
                  </a:gs>
                  <a:gs pos="100000">
                    <a:srgbClr val="96EFC1">
                      <a:alpha val="100000"/>
                    </a:srgbClr>
                  </a:gs>
                </a:gsLst>
                <a:lin ang="2700000"/>
              </a:gradFill>
              <a:ln w="19050" cap="sq">
                <a:solidFill>
                  <a:srgbClr val="FFFFFF"/>
                </a:solidFill>
                <a:prstDash val="solid"/>
                <a:miter/>
              </a:ln>
            </p:spPr>
            <p:txBody>
              <a:bodyPr/>
              <a:lstStyle/>
              <a:p>
                <a:endParaRPr lang="en-US"/>
              </a:p>
            </p:txBody>
          </p:sp>
          <p:sp>
            <p:nvSpPr>
              <p:cNvPr id="47" name="TextBox 11">
                <a:extLst>
                  <a:ext uri="{FF2B5EF4-FFF2-40B4-BE49-F238E27FC236}">
                    <a16:creationId xmlns:a16="http://schemas.microsoft.com/office/drawing/2014/main" id="{A8FFA186-6EC2-1E10-7073-FA32B19C175B}"/>
                  </a:ext>
                </a:extLst>
              </p:cNvPr>
              <p:cNvSpPr txBox="1"/>
              <p:nvPr/>
            </p:nvSpPr>
            <p:spPr>
              <a:xfrm>
                <a:off x="0" y="-57150"/>
                <a:ext cx="1133007" cy="1277213"/>
              </a:xfrm>
              <a:prstGeom prst="rect">
                <a:avLst/>
              </a:prstGeom>
            </p:spPr>
            <p:txBody>
              <a:bodyPr lIns="33867" tIns="33867" rIns="33867" bIns="33867" rtlCol="0" anchor="ctr"/>
              <a:lstStyle/>
              <a:p>
                <a:pPr algn="ctr">
                  <a:lnSpc>
                    <a:spcPts val="1680"/>
                  </a:lnSpc>
                </a:pPr>
                <a:endParaRPr sz="1200"/>
              </a:p>
            </p:txBody>
          </p:sp>
        </p:grpSp>
        <p:grpSp>
          <p:nvGrpSpPr>
            <p:cNvPr id="43" name="Group 6">
              <a:extLst>
                <a:ext uri="{FF2B5EF4-FFF2-40B4-BE49-F238E27FC236}">
                  <a16:creationId xmlns:a16="http://schemas.microsoft.com/office/drawing/2014/main" id="{96683BB8-629B-4F5D-51C3-2231B951F093}"/>
                </a:ext>
              </a:extLst>
            </p:cNvPr>
            <p:cNvGrpSpPr/>
            <p:nvPr/>
          </p:nvGrpSpPr>
          <p:grpSpPr>
            <a:xfrm rot="-5400000">
              <a:off x="1141756" y="607688"/>
              <a:ext cx="252904" cy="272337"/>
              <a:chOff x="0" y="0"/>
              <a:chExt cx="1133007" cy="1220063"/>
            </a:xfrm>
          </p:grpSpPr>
          <p:sp>
            <p:nvSpPr>
              <p:cNvPr id="44" name="Freeform 7">
                <a:extLst>
                  <a:ext uri="{FF2B5EF4-FFF2-40B4-BE49-F238E27FC236}">
                    <a16:creationId xmlns:a16="http://schemas.microsoft.com/office/drawing/2014/main" id="{1D939C3C-192D-46A0-CA6D-69F3A8FEF66A}"/>
                  </a:ext>
                </a:extLst>
              </p:cNvPr>
              <p:cNvSpPr/>
              <p:nvPr/>
            </p:nvSpPr>
            <p:spPr>
              <a:xfrm>
                <a:off x="0" y="0"/>
                <a:ext cx="1133007" cy="1220063"/>
              </a:xfrm>
              <a:custGeom>
                <a:avLst/>
                <a:gdLst/>
                <a:ahLst/>
                <a:cxnLst/>
                <a:rect l="l" t="t" r="r" b="b"/>
                <a:pathLst>
                  <a:path w="1133007" h="1220063">
                    <a:moveTo>
                      <a:pt x="204080" y="0"/>
                    </a:moveTo>
                    <a:lnTo>
                      <a:pt x="928926" y="0"/>
                    </a:lnTo>
                    <a:cubicBezTo>
                      <a:pt x="1041637" y="0"/>
                      <a:pt x="1133007" y="91370"/>
                      <a:pt x="1133007" y="204080"/>
                    </a:cubicBezTo>
                    <a:lnTo>
                      <a:pt x="1133007" y="1015983"/>
                    </a:lnTo>
                    <a:cubicBezTo>
                      <a:pt x="1133007" y="1128693"/>
                      <a:pt x="1041637" y="1220063"/>
                      <a:pt x="928926" y="1220063"/>
                    </a:cubicBezTo>
                    <a:lnTo>
                      <a:pt x="204080" y="1220063"/>
                    </a:lnTo>
                    <a:cubicBezTo>
                      <a:pt x="91370" y="1220063"/>
                      <a:pt x="0" y="1128693"/>
                      <a:pt x="0" y="1015983"/>
                    </a:cubicBezTo>
                    <a:lnTo>
                      <a:pt x="0" y="204080"/>
                    </a:lnTo>
                    <a:cubicBezTo>
                      <a:pt x="0" y="91370"/>
                      <a:pt x="91370" y="0"/>
                      <a:pt x="204080" y="0"/>
                    </a:cubicBezTo>
                    <a:close/>
                  </a:path>
                </a:pathLst>
              </a:custGeom>
              <a:gradFill rotWithShape="1">
                <a:gsLst>
                  <a:gs pos="0">
                    <a:srgbClr val="30C2B7">
                      <a:alpha val="100000"/>
                    </a:srgbClr>
                  </a:gs>
                  <a:gs pos="50000">
                    <a:srgbClr val="70E1A6">
                      <a:alpha val="100000"/>
                    </a:srgbClr>
                  </a:gs>
                  <a:gs pos="100000">
                    <a:srgbClr val="96EFC1">
                      <a:alpha val="100000"/>
                    </a:srgbClr>
                  </a:gs>
                </a:gsLst>
                <a:lin ang="2700000"/>
              </a:gradFill>
              <a:ln w="19050" cap="sq">
                <a:solidFill>
                  <a:srgbClr val="FFFFFF"/>
                </a:solidFill>
                <a:prstDash val="solid"/>
                <a:miter/>
              </a:ln>
            </p:spPr>
            <p:txBody>
              <a:bodyPr/>
              <a:lstStyle/>
              <a:p>
                <a:endParaRPr lang="en-US"/>
              </a:p>
            </p:txBody>
          </p:sp>
          <p:sp>
            <p:nvSpPr>
              <p:cNvPr id="45" name="TextBox 8">
                <a:extLst>
                  <a:ext uri="{FF2B5EF4-FFF2-40B4-BE49-F238E27FC236}">
                    <a16:creationId xmlns:a16="http://schemas.microsoft.com/office/drawing/2014/main" id="{1A84CDA1-DCD5-05CC-E164-0E916DDD77B9}"/>
                  </a:ext>
                </a:extLst>
              </p:cNvPr>
              <p:cNvSpPr txBox="1"/>
              <p:nvPr/>
            </p:nvSpPr>
            <p:spPr>
              <a:xfrm>
                <a:off x="0" y="-57150"/>
                <a:ext cx="1133007" cy="1277213"/>
              </a:xfrm>
              <a:prstGeom prst="rect">
                <a:avLst/>
              </a:prstGeom>
            </p:spPr>
            <p:txBody>
              <a:bodyPr lIns="33867" tIns="33867" rIns="33867" bIns="33867" rtlCol="0" anchor="ctr"/>
              <a:lstStyle/>
              <a:p>
                <a:pPr algn="ctr">
                  <a:lnSpc>
                    <a:spcPts val="1680"/>
                  </a:lnSpc>
                </a:pPr>
                <a:endParaRPr sz="1200"/>
              </a:p>
            </p:txBody>
          </p:sp>
        </p:grpSp>
      </p:grpSp>
    </p:spTree>
    <p:extLst>
      <p:ext uri="{BB962C8B-B14F-4D97-AF65-F5344CB8AC3E}">
        <p14:creationId xmlns:p14="http://schemas.microsoft.com/office/powerpoint/2010/main" val="290504309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643" r="-11643"/>
            </a:stretch>
          </a:blipFill>
        </p:spPr>
        <p:txBody>
          <a:bodyPr/>
          <a:lstStyle/>
          <a:p>
            <a:endParaRPr lang="en-US" dirty="0"/>
          </a:p>
        </p:txBody>
      </p:sp>
      <p:pic>
        <p:nvPicPr>
          <p:cNvPr id="27" name="Picture 26">
            <a:extLst>
              <a:ext uri="{FF2B5EF4-FFF2-40B4-BE49-F238E27FC236}">
                <a16:creationId xmlns:a16="http://schemas.microsoft.com/office/drawing/2014/main" id="{89B9C3F6-D7C1-F079-EDD7-4CBE0C7019D1}"/>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3" name="Freeform 3"/>
          <p:cNvSpPr/>
          <p:nvPr/>
        </p:nvSpPr>
        <p:spPr>
          <a:xfrm>
            <a:off x="0" y="1524750"/>
            <a:ext cx="178910" cy="373781"/>
          </a:xfrm>
          <a:custGeom>
            <a:avLst/>
            <a:gdLst/>
            <a:ahLst/>
            <a:cxnLst/>
            <a:rect l="l" t="t" r="r" b="b"/>
            <a:pathLst>
              <a:path w="268365" h="560671">
                <a:moveTo>
                  <a:pt x="0" y="0"/>
                </a:moveTo>
                <a:lnTo>
                  <a:pt x="268365" y="0"/>
                </a:lnTo>
                <a:lnTo>
                  <a:pt x="268365" y="560671"/>
                </a:lnTo>
                <a:lnTo>
                  <a:pt x="0" y="560671"/>
                </a:lnTo>
                <a:lnTo>
                  <a:pt x="0" y="0"/>
                </a:lnTo>
                <a:close/>
              </a:path>
            </a:pathLst>
          </a:custGeom>
          <a:blipFill>
            <a:blip r:embed="rId4">
              <a:extLst>
                <a:ext uri="{96DAC541-7B7A-43D3-8B79-37D633B846F1}">
                  <asvg:svgBlip xmlns:asvg="http://schemas.microsoft.com/office/drawing/2016/SVG/main" r:embed="rId5"/>
                </a:ext>
              </a:extLst>
            </a:blip>
            <a:stretch>
              <a:fillRect r="-107354"/>
            </a:stretch>
          </a:blipFill>
        </p:spPr>
        <p:txBody>
          <a:bodyPr/>
          <a:lstStyle/>
          <a:p>
            <a:endParaRPr lang="en-US"/>
          </a:p>
        </p:txBody>
      </p:sp>
      <p:grpSp>
        <p:nvGrpSpPr>
          <p:cNvPr id="16" name="Group 16"/>
          <p:cNvGrpSpPr/>
          <p:nvPr/>
        </p:nvGrpSpPr>
        <p:grpSpPr>
          <a:xfrm rot="8281243">
            <a:off x="10929910" y="5765993"/>
            <a:ext cx="2057400" cy="205740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0" cap="sq">
              <a:gradFill>
                <a:gsLst>
                  <a:gs pos="0">
                    <a:srgbClr val="30C2B7">
                      <a:alpha val="100000"/>
                    </a:srgbClr>
                  </a:gs>
                  <a:gs pos="33333">
                    <a:srgbClr val="70E1A6">
                      <a:alpha val="100000"/>
                    </a:srgbClr>
                  </a:gs>
                  <a:gs pos="66667">
                    <a:srgbClr val="96EFC1">
                      <a:alpha val="100000"/>
                    </a:srgbClr>
                  </a:gs>
                  <a:gs pos="100000">
                    <a:srgbClr val="96EFC1">
                      <a:alpha val="9500"/>
                    </a:srgbClr>
                  </a:gs>
                </a:gsLst>
                <a:lin ang="2700000"/>
              </a:gradFill>
              <a:prstDash val="solid"/>
              <a:miter/>
            </a:ln>
          </p:spPr>
          <p:txBody>
            <a:bodyPr/>
            <a:lstStyle/>
            <a:p>
              <a:endParaRPr lang="en-US"/>
            </a:p>
          </p:txBody>
        </p:sp>
        <p:sp>
          <p:nvSpPr>
            <p:cNvPr id="18" name="TextBox 18"/>
            <p:cNvSpPr txBox="1"/>
            <p:nvPr/>
          </p:nvSpPr>
          <p:spPr>
            <a:xfrm>
              <a:off x="76200" y="19050"/>
              <a:ext cx="660400" cy="717550"/>
            </a:xfrm>
            <a:prstGeom prst="rect">
              <a:avLst/>
            </a:prstGeom>
          </p:spPr>
          <p:txBody>
            <a:bodyPr lIns="33867" tIns="33867" rIns="33867" bIns="33867" rtlCol="0" anchor="ctr"/>
            <a:lstStyle/>
            <a:p>
              <a:pPr algn="ctr">
                <a:lnSpc>
                  <a:spcPts val="1680"/>
                </a:lnSpc>
              </a:pPr>
              <a:endParaRPr sz="1200"/>
            </a:p>
          </p:txBody>
        </p:sp>
      </p:grpSp>
      <p:grpSp>
        <p:nvGrpSpPr>
          <p:cNvPr id="19" name="Group 19"/>
          <p:cNvGrpSpPr/>
          <p:nvPr/>
        </p:nvGrpSpPr>
        <p:grpSpPr>
          <a:xfrm rot="-5400000">
            <a:off x="-434468" y="5671099"/>
            <a:ext cx="1299014" cy="1647975"/>
            <a:chOff x="0" y="0"/>
            <a:chExt cx="513191" cy="651052"/>
          </a:xfrm>
        </p:grpSpPr>
        <p:sp>
          <p:nvSpPr>
            <p:cNvPr id="20" name="Freeform 20"/>
            <p:cNvSpPr/>
            <p:nvPr/>
          </p:nvSpPr>
          <p:spPr>
            <a:xfrm>
              <a:off x="0" y="0"/>
              <a:ext cx="513191" cy="651052"/>
            </a:xfrm>
            <a:custGeom>
              <a:avLst/>
              <a:gdLst/>
              <a:ahLst/>
              <a:cxnLst/>
              <a:rect l="l" t="t" r="r" b="b"/>
              <a:pathLst>
                <a:path w="513191" h="651052">
                  <a:moveTo>
                    <a:pt x="246340" y="0"/>
                  </a:moveTo>
                  <a:lnTo>
                    <a:pt x="266850" y="0"/>
                  </a:lnTo>
                  <a:cubicBezTo>
                    <a:pt x="332184" y="0"/>
                    <a:pt x="394841" y="25954"/>
                    <a:pt x="441039" y="72151"/>
                  </a:cubicBezTo>
                  <a:cubicBezTo>
                    <a:pt x="487237" y="118349"/>
                    <a:pt x="513191" y="181007"/>
                    <a:pt x="513191" y="246340"/>
                  </a:cubicBezTo>
                  <a:lnTo>
                    <a:pt x="513191" y="404712"/>
                  </a:lnTo>
                  <a:cubicBezTo>
                    <a:pt x="513191" y="470045"/>
                    <a:pt x="487237" y="532703"/>
                    <a:pt x="441039" y="578900"/>
                  </a:cubicBezTo>
                  <a:cubicBezTo>
                    <a:pt x="394841" y="625098"/>
                    <a:pt x="332184" y="651052"/>
                    <a:pt x="266850" y="651052"/>
                  </a:cubicBezTo>
                  <a:lnTo>
                    <a:pt x="246340" y="651052"/>
                  </a:lnTo>
                  <a:cubicBezTo>
                    <a:pt x="181007" y="651052"/>
                    <a:pt x="118349" y="625098"/>
                    <a:pt x="72151" y="578900"/>
                  </a:cubicBezTo>
                  <a:cubicBezTo>
                    <a:pt x="25954" y="532703"/>
                    <a:pt x="0" y="470045"/>
                    <a:pt x="0" y="404712"/>
                  </a:cubicBezTo>
                  <a:lnTo>
                    <a:pt x="0" y="246340"/>
                  </a:lnTo>
                  <a:cubicBezTo>
                    <a:pt x="0" y="181007"/>
                    <a:pt x="25954" y="118349"/>
                    <a:pt x="72151" y="72151"/>
                  </a:cubicBezTo>
                  <a:cubicBezTo>
                    <a:pt x="118349" y="25954"/>
                    <a:pt x="181007" y="0"/>
                    <a:pt x="246340" y="0"/>
                  </a:cubicBezTo>
                  <a:close/>
                </a:path>
              </a:pathLst>
            </a:custGeom>
            <a:gradFill rotWithShape="1">
              <a:gsLst>
                <a:gs pos="0">
                  <a:srgbClr val="30C2B7">
                    <a:alpha val="100000"/>
                  </a:srgbClr>
                </a:gs>
                <a:gs pos="33333">
                  <a:srgbClr val="70E1A6">
                    <a:alpha val="100000"/>
                  </a:srgbClr>
                </a:gs>
                <a:gs pos="66667">
                  <a:srgbClr val="96EFC1">
                    <a:alpha val="54000"/>
                  </a:srgbClr>
                </a:gs>
                <a:gs pos="100000">
                  <a:srgbClr val="96EFC1">
                    <a:alpha val="9500"/>
                  </a:srgbClr>
                </a:gs>
              </a:gsLst>
              <a:lin ang="2700000"/>
            </a:gradFill>
          </p:spPr>
          <p:txBody>
            <a:bodyPr/>
            <a:lstStyle/>
            <a:p>
              <a:endParaRPr lang="en-US"/>
            </a:p>
          </p:txBody>
        </p:sp>
        <p:sp>
          <p:nvSpPr>
            <p:cNvPr id="21" name="TextBox 21"/>
            <p:cNvSpPr txBox="1"/>
            <p:nvPr/>
          </p:nvSpPr>
          <p:spPr>
            <a:xfrm>
              <a:off x="0" y="-57150"/>
              <a:ext cx="513191" cy="708202"/>
            </a:xfrm>
            <a:prstGeom prst="rect">
              <a:avLst/>
            </a:prstGeom>
          </p:spPr>
          <p:txBody>
            <a:bodyPr lIns="33867" tIns="33867" rIns="33867" bIns="33867" rtlCol="0" anchor="ctr"/>
            <a:lstStyle/>
            <a:p>
              <a:pPr algn="ctr">
                <a:lnSpc>
                  <a:spcPts val="1680"/>
                </a:lnSpc>
              </a:pPr>
              <a:endParaRPr sz="1200"/>
            </a:p>
          </p:txBody>
        </p:sp>
      </p:grpSp>
      <p:sp>
        <p:nvSpPr>
          <p:cNvPr id="34" name="Freeform 34"/>
          <p:cNvSpPr/>
          <p:nvPr/>
        </p:nvSpPr>
        <p:spPr>
          <a:xfrm>
            <a:off x="11958610" y="2284335"/>
            <a:ext cx="407909" cy="852208"/>
          </a:xfrm>
          <a:custGeom>
            <a:avLst/>
            <a:gdLst/>
            <a:ahLst/>
            <a:cxnLst/>
            <a:rect l="l" t="t" r="r" b="b"/>
            <a:pathLst>
              <a:path w="611864" h="1278312">
                <a:moveTo>
                  <a:pt x="0" y="0"/>
                </a:moveTo>
                <a:lnTo>
                  <a:pt x="611864" y="0"/>
                </a:lnTo>
                <a:lnTo>
                  <a:pt x="611864" y="1278313"/>
                </a:lnTo>
                <a:lnTo>
                  <a:pt x="0" y="1278313"/>
                </a:lnTo>
                <a:lnTo>
                  <a:pt x="0" y="0"/>
                </a:lnTo>
                <a:close/>
              </a:path>
            </a:pathLst>
          </a:custGeom>
          <a:blipFill>
            <a:blip r:embed="rId4">
              <a:extLst>
                <a:ext uri="{96DAC541-7B7A-43D3-8B79-37D633B846F1}">
                  <asvg:svgBlip xmlns:asvg="http://schemas.microsoft.com/office/drawing/2016/SVG/main" r:embed="rId5"/>
                </a:ext>
              </a:extLst>
            </a:blip>
            <a:stretch>
              <a:fillRect r="-107354"/>
            </a:stretch>
          </a:blipFill>
        </p:spPr>
        <p:txBody>
          <a:bodyPr/>
          <a:lstStyle/>
          <a:p>
            <a:endParaRPr lang="en-US"/>
          </a:p>
        </p:txBody>
      </p:sp>
      <p:sp>
        <p:nvSpPr>
          <p:cNvPr id="35" name="Freeform 35"/>
          <p:cNvSpPr/>
          <p:nvPr/>
        </p:nvSpPr>
        <p:spPr>
          <a:xfrm>
            <a:off x="-97188" y="1385641"/>
            <a:ext cx="374215" cy="781815"/>
          </a:xfrm>
          <a:custGeom>
            <a:avLst/>
            <a:gdLst/>
            <a:ahLst/>
            <a:cxnLst/>
            <a:rect l="l" t="t" r="r" b="b"/>
            <a:pathLst>
              <a:path w="561323" h="1172722">
                <a:moveTo>
                  <a:pt x="0" y="0"/>
                </a:moveTo>
                <a:lnTo>
                  <a:pt x="561323" y="0"/>
                </a:lnTo>
                <a:lnTo>
                  <a:pt x="561323" y="1172723"/>
                </a:lnTo>
                <a:lnTo>
                  <a:pt x="0" y="1172723"/>
                </a:lnTo>
                <a:lnTo>
                  <a:pt x="0" y="0"/>
                </a:lnTo>
                <a:close/>
              </a:path>
            </a:pathLst>
          </a:custGeom>
          <a:blipFill>
            <a:blip r:embed="rId4">
              <a:extLst>
                <a:ext uri="{96DAC541-7B7A-43D3-8B79-37D633B846F1}">
                  <asvg:svgBlip xmlns:asvg="http://schemas.microsoft.com/office/drawing/2016/SVG/main" r:embed="rId5"/>
                </a:ext>
              </a:extLst>
            </a:blip>
            <a:stretch>
              <a:fillRect r="-107354"/>
            </a:stretch>
          </a:blipFill>
        </p:spPr>
        <p:txBody>
          <a:bodyPr/>
          <a:lstStyle/>
          <a:p>
            <a:endParaRPr lang="en-US"/>
          </a:p>
        </p:txBody>
      </p:sp>
      <p:sp>
        <p:nvSpPr>
          <p:cNvPr id="4" name="TextBox 41">
            <a:extLst>
              <a:ext uri="{FF2B5EF4-FFF2-40B4-BE49-F238E27FC236}">
                <a16:creationId xmlns:a16="http://schemas.microsoft.com/office/drawing/2014/main" id="{1E815F63-4AF1-A34E-0465-4F68D91BB7B1}"/>
              </a:ext>
            </a:extLst>
          </p:cNvPr>
          <p:cNvSpPr txBox="1"/>
          <p:nvPr/>
        </p:nvSpPr>
        <p:spPr>
          <a:xfrm>
            <a:off x="1590935" y="650408"/>
            <a:ext cx="3362066" cy="206595"/>
          </a:xfrm>
          <a:prstGeom prst="rect">
            <a:avLst/>
          </a:prstGeom>
        </p:spPr>
        <p:txBody>
          <a:bodyPr wrap="square" lIns="0" tIns="0" rIns="0" bIns="0" rtlCol="0" anchor="t">
            <a:spAutoFit/>
          </a:bodyPr>
          <a:lstStyle/>
          <a:p>
            <a:pPr>
              <a:lnSpc>
                <a:spcPts val="1680"/>
              </a:lnSpc>
            </a:pPr>
            <a:r>
              <a:rPr lang="en-US" sz="1200" b="1" dirty="0">
                <a:solidFill>
                  <a:schemeClr val="bg1"/>
                </a:solidFill>
                <a:latin typeface="Poppins Medium"/>
                <a:ea typeface="Poppins Medium"/>
                <a:cs typeface="Poppins Medium"/>
                <a:sym typeface="Poppins Medium"/>
              </a:rPr>
              <a:t>Tracking on student’s side</a:t>
            </a:r>
          </a:p>
        </p:txBody>
      </p:sp>
      <p:grpSp>
        <p:nvGrpSpPr>
          <p:cNvPr id="5" name="Group 4">
            <a:extLst>
              <a:ext uri="{FF2B5EF4-FFF2-40B4-BE49-F238E27FC236}">
                <a16:creationId xmlns:a16="http://schemas.microsoft.com/office/drawing/2014/main" id="{F2249D23-620D-0FA8-2335-C9DAB1790C4B}"/>
              </a:ext>
            </a:extLst>
          </p:cNvPr>
          <p:cNvGrpSpPr/>
          <p:nvPr/>
        </p:nvGrpSpPr>
        <p:grpSpPr>
          <a:xfrm>
            <a:off x="1132039" y="617405"/>
            <a:ext cx="339686" cy="321278"/>
            <a:chOff x="1132039" y="617405"/>
            <a:chExt cx="339686" cy="321278"/>
          </a:xfrm>
        </p:grpSpPr>
        <p:grpSp>
          <p:nvGrpSpPr>
            <p:cNvPr id="6" name="Group 9">
              <a:extLst>
                <a:ext uri="{FF2B5EF4-FFF2-40B4-BE49-F238E27FC236}">
                  <a16:creationId xmlns:a16="http://schemas.microsoft.com/office/drawing/2014/main" id="{ED17FBC3-359C-807A-D145-2A86F7F592D6}"/>
                </a:ext>
              </a:extLst>
            </p:cNvPr>
            <p:cNvGrpSpPr/>
            <p:nvPr/>
          </p:nvGrpSpPr>
          <p:grpSpPr>
            <a:xfrm rot="-5400000">
              <a:off x="1209105" y="676062"/>
              <a:ext cx="252904" cy="272337"/>
              <a:chOff x="0" y="0"/>
              <a:chExt cx="1133007" cy="1220063"/>
            </a:xfrm>
          </p:grpSpPr>
          <p:sp>
            <p:nvSpPr>
              <p:cNvPr id="13" name="Freeform 10">
                <a:extLst>
                  <a:ext uri="{FF2B5EF4-FFF2-40B4-BE49-F238E27FC236}">
                    <a16:creationId xmlns:a16="http://schemas.microsoft.com/office/drawing/2014/main" id="{0136CC5C-718B-84F0-09EB-940F47BD2F7F}"/>
                  </a:ext>
                </a:extLst>
              </p:cNvPr>
              <p:cNvSpPr/>
              <p:nvPr/>
            </p:nvSpPr>
            <p:spPr>
              <a:xfrm>
                <a:off x="0" y="0"/>
                <a:ext cx="1133007" cy="1220063"/>
              </a:xfrm>
              <a:custGeom>
                <a:avLst/>
                <a:gdLst/>
                <a:ahLst/>
                <a:cxnLst/>
                <a:rect l="l" t="t" r="r" b="b"/>
                <a:pathLst>
                  <a:path w="1133007" h="1220063">
                    <a:moveTo>
                      <a:pt x="204080" y="0"/>
                    </a:moveTo>
                    <a:lnTo>
                      <a:pt x="928926" y="0"/>
                    </a:lnTo>
                    <a:cubicBezTo>
                      <a:pt x="1041637" y="0"/>
                      <a:pt x="1133007" y="91370"/>
                      <a:pt x="1133007" y="204080"/>
                    </a:cubicBezTo>
                    <a:lnTo>
                      <a:pt x="1133007" y="1015983"/>
                    </a:lnTo>
                    <a:cubicBezTo>
                      <a:pt x="1133007" y="1128693"/>
                      <a:pt x="1041637" y="1220063"/>
                      <a:pt x="928926" y="1220063"/>
                    </a:cubicBezTo>
                    <a:lnTo>
                      <a:pt x="204080" y="1220063"/>
                    </a:lnTo>
                    <a:cubicBezTo>
                      <a:pt x="91370" y="1220063"/>
                      <a:pt x="0" y="1128693"/>
                      <a:pt x="0" y="1015983"/>
                    </a:cubicBezTo>
                    <a:lnTo>
                      <a:pt x="0" y="204080"/>
                    </a:lnTo>
                    <a:cubicBezTo>
                      <a:pt x="0" y="91370"/>
                      <a:pt x="91370" y="0"/>
                      <a:pt x="204080" y="0"/>
                    </a:cubicBezTo>
                    <a:close/>
                  </a:path>
                </a:pathLst>
              </a:custGeom>
              <a:gradFill rotWithShape="1">
                <a:gsLst>
                  <a:gs pos="0">
                    <a:srgbClr val="30C2B7">
                      <a:alpha val="100000"/>
                    </a:srgbClr>
                  </a:gs>
                  <a:gs pos="50000">
                    <a:srgbClr val="70E1A6">
                      <a:alpha val="100000"/>
                    </a:srgbClr>
                  </a:gs>
                  <a:gs pos="100000">
                    <a:srgbClr val="96EFC1">
                      <a:alpha val="100000"/>
                    </a:srgbClr>
                  </a:gs>
                </a:gsLst>
                <a:lin ang="2700000"/>
              </a:gradFill>
              <a:ln w="19050" cap="sq">
                <a:solidFill>
                  <a:srgbClr val="FFFFFF"/>
                </a:solidFill>
                <a:prstDash val="solid"/>
                <a:miter/>
              </a:ln>
            </p:spPr>
            <p:txBody>
              <a:bodyPr/>
              <a:lstStyle/>
              <a:p>
                <a:endParaRPr lang="en-US"/>
              </a:p>
            </p:txBody>
          </p:sp>
          <p:sp>
            <p:nvSpPr>
              <p:cNvPr id="14" name="TextBox 11">
                <a:extLst>
                  <a:ext uri="{FF2B5EF4-FFF2-40B4-BE49-F238E27FC236}">
                    <a16:creationId xmlns:a16="http://schemas.microsoft.com/office/drawing/2014/main" id="{5A97BD5D-23D7-FA0F-15E3-137338E34CF3}"/>
                  </a:ext>
                </a:extLst>
              </p:cNvPr>
              <p:cNvSpPr txBox="1"/>
              <p:nvPr/>
            </p:nvSpPr>
            <p:spPr>
              <a:xfrm>
                <a:off x="0" y="-57150"/>
                <a:ext cx="1133007" cy="1277213"/>
              </a:xfrm>
              <a:prstGeom prst="rect">
                <a:avLst/>
              </a:prstGeom>
            </p:spPr>
            <p:txBody>
              <a:bodyPr lIns="33867" tIns="33867" rIns="33867" bIns="33867" rtlCol="0" anchor="ctr"/>
              <a:lstStyle/>
              <a:p>
                <a:pPr algn="ctr">
                  <a:lnSpc>
                    <a:spcPts val="1680"/>
                  </a:lnSpc>
                </a:pPr>
                <a:endParaRPr sz="1200"/>
              </a:p>
            </p:txBody>
          </p:sp>
        </p:grpSp>
        <p:grpSp>
          <p:nvGrpSpPr>
            <p:cNvPr id="8" name="Group 6">
              <a:extLst>
                <a:ext uri="{FF2B5EF4-FFF2-40B4-BE49-F238E27FC236}">
                  <a16:creationId xmlns:a16="http://schemas.microsoft.com/office/drawing/2014/main" id="{A82E972D-ED9D-EFD2-2382-B9C29DD2F394}"/>
                </a:ext>
              </a:extLst>
            </p:cNvPr>
            <p:cNvGrpSpPr/>
            <p:nvPr/>
          </p:nvGrpSpPr>
          <p:grpSpPr>
            <a:xfrm rot="-5400000">
              <a:off x="1141756" y="607688"/>
              <a:ext cx="252904" cy="272337"/>
              <a:chOff x="0" y="0"/>
              <a:chExt cx="1133007" cy="1220063"/>
            </a:xfrm>
          </p:grpSpPr>
          <p:sp>
            <p:nvSpPr>
              <p:cNvPr id="10" name="Freeform 7">
                <a:extLst>
                  <a:ext uri="{FF2B5EF4-FFF2-40B4-BE49-F238E27FC236}">
                    <a16:creationId xmlns:a16="http://schemas.microsoft.com/office/drawing/2014/main" id="{AD2D5F27-3426-5B65-75B2-E4D9BD7BA1E7}"/>
                  </a:ext>
                </a:extLst>
              </p:cNvPr>
              <p:cNvSpPr/>
              <p:nvPr/>
            </p:nvSpPr>
            <p:spPr>
              <a:xfrm>
                <a:off x="0" y="0"/>
                <a:ext cx="1133007" cy="1220063"/>
              </a:xfrm>
              <a:custGeom>
                <a:avLst/>
                <a:gdLst/>
                <a:ahLst/>
                <a:cxnLst/>
                <a:rect l="l" t="t" r="r" b="b"/>
                <a:pathLst>
                  <a:path w="1133007" h="1220063">
                    <a:moveTo>
                      <a:pt x="204080" y="0"/>
                    </a:moveTo>
                    <a:lnTo>
                      <a:pt x="928926" y="0"/>
                    </a:lnTo>
                    <a:cubicBezTo>
                      <a:pt x="1041637" y="0"/>
                      <a:pt x="1133007" y="91370"/>
                      <a:pt x="1133007" y="204080"/>
                    </a:cubicBezTo>
                    <a:lnTo>
                      <a:pt x="1133007" y="1015983"/>
                    </a:lnTo>
                    <a:cubicBezTo>
                      <a:pt x="1133007" y="1128693"/>
                      <a:pt x="1041637" y="1220063"/>
                      <a:pt x="928926" y="1220063"/>
                    </a:cubicBezTo>
                    <a:lnTo>
                      <a:pt x="204080" y="1220063"/>
                    </a:lnTo>
                    <a:cubicBezTo>
                      <a:pt x="91370" y="1220063"/>
                      <a:pt x="0" y="1128693"/>
                      <a:pt x="0" y="1015983"/>
                    </a:cubicBezTo>
                    <a:lnTo>
                      <a:pt x="0" y="204080"/>
                    </a:lnTo>
                    <a:cubicBezTo>
                      <a:pt x="0" y="91370"/>
                      <a:pt x="91370" y="0"/>
                      <a:pt x="204080" y="0"/>
                    </a:cubicBezTo>
                    <a:close/>
                  </a:path>
                </a:pathLst>
              </a:custGeom>
              <a:gradFill rotWithShape="1">
                <a:gsLst>
                  <a:gs pos="0">
                    <a:srgbClr val="30C2B7">
                      <a:alpha val="100000"/>
                    </a:srgbClr>
                  </a:gs>
                  <a:gs pos="50000">
                    <a:srgbClr val="70E1A6">
                      <a:alpha val="100000"/>
                    </a:srgbClr>
                  </a:gs>
                  <a:gs pos="100000">
                    <a:srgbClr val="96EFC1">
                      <a:alpha val="100000"/>
                    </a:srgbClr>
                  </a:gs>
                </a:gsLst>
                <a:lin ang="2700000"/>
              </a:gradFill>
              <a:ln w="19050" cap="sq">
                <a:solidFill>
                  <a:srgbClr val="FFFFFF"/>
                </a:solidFill>
                <a:prstDash val="solid"/>
                <a:miter/>
              </a:ln>
            </p:spPr>
            <p:txBody>
              <a:bodyPr/>
              <a:lstStyle/>
              <a:p>
                <a:endParaRPr lang="en-US"/>
              </a:p>
            </p:txBody>
          </p:sp>
          <p:sp>
            <p:nvSpPr>
              <p:cNvPr id="12" name="TextBox 8">
                <a:extLst>
                  <a:ext uri="{FF2B5EF4-FFF2-40B4-BE49-F238E27FC236}">
                    <a16:creationId xmlns:a16="http://schemas.microsoft.com/office/drawing/2014/main" id="{F6F4421C-C336-444F-5E9C-58208E23BE14}"/>
                  </a:ext>
                </a:extLst>
              </p:cNvPr>
              <p:cNvSpPr txBox="1"/>
              <p:nvPr/>
            </p:nvSpPr>
            <p:spPr>
              <a:xfrm>
                <a:off x="0" y="-57150"/>
                <a:ext cx="1133007" cy="1277213"/>
              </a:xfrm>
              <a:prstGeom prst="rect">
                <a:avLst/>
              </a:prstGeom>
            </p:spPr>
            <p:txBody>
              <a:bodyPr lIns="33867" tIns="33867" rIns="33867" bIns="33867" rtlCol="0" anchor="ctr"/>
              <a:lstStyle/>
              <a:p>
                <a:pPr algn="ctr">
                  <a:lnSpc>
                    <a:spcPts val="1680"/>
                  </a:lnSpc>
                </a:pPr>
                <a:endParaRPr sz="1200"/>
              </a:p>
            </p:txBody>
          </p:sp>
        </p:grpSp>
      </p:grpSp>
      <p:pic>
        <p:nvPicPr>
          <p:cNvPr id="22" name="Picture 21" descr="A screenshot of a computer&#10;&#10;Description automatically generated">
            <a:extLst>
              <a:ext uri="{FF2B5EF4-FFF2-40B4-BE49-F238E27FC236}">
                <a16:creationId xmlns:a16="http://schemas.microsoft.com/office/drawing/2014/main" id="{09CCBCE3-3A64-B79D-8D5B-BBCC9921C5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0289" y="938682"/>
            <a:ext cx="2663693" cy="5919318"/>
          </a:xfrm>
          <a:prstGeom prst="rect">
            <a:avLst/>
          </a:prstGeom>
        </p:spPr>
      </p:pic>
      <p:pic>
        <p:nvPicPr>
          <p:cNvPr id="24" name="Picture 23" descr="A screenshot of a phone&#10;&#10;Description automatically generated">
            <a:extLst>
              <a:ext uri="{FF2B5EF4-FFF2-40B4-BE49-F238E27FC236}">
                <a16:creationId xmlns:a16="http://schemas.microsoft.com/office/drawing/2014/main" id="{96AF76C7-B50A-9E6E-5B97-F2090BA0BC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9598" y="938683"/>
            <a:ext cx="2663693" cy="5919317"/>
          </a:xfrm>
          <a:prstGeom prst="rect">
            <a:avLst/>
          </a:prstGeom>
        </p:spPr>
      </p:pic>
    </p:spTree>
    <p:extLst>
      <p:ext uri="{BB962C8B-B14F-4D97-AF65-F5344CB8AC3E}">
        <p14:creationId xmlns:p14="http://schemas.microsoft.com/office/powerpoint/2010/main" val="47255024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643" r="-11643"/>
            </a:stretch>
          </a:blipFill>
        </p:spPr>
        <p:txBody>
          <a:bodyPr/>
          <a:lstStyle/>
          <a:p>
            <a:endParaRPr lang="en-US" dirty="0"/>
          </a:p>
        </p:txBody>
      </p:sp>
      <p:pic>
        <p:nvPicPr>
          <p:cNvPr id="27" name="Picture 26">
            <a:extLst>
              <a:ext uri="{FF2B5EF4-FFF2-40B4-BE49-F238E27FC236}">
                <a16:creationId xmlns:a16="http://schemas.microsoft.com/office/drawing/2014/main" id="{89B9C3F6-D7C1-F079-EDD7-4CBE0C7019D1}"/>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3" name="Freeform 3"/>
          <p:cNvSpPr/>
          <p:nvPr/>
        </p:nvSpPr>
        <p:spPr>
          <a:xfrm>
            <a:off x="0" y="1524750"/>
            <a:ext cx="178910" cy="373781"/>
          </a:xfrm>
          <a:custGeom>
            <a:avLst/>
            <a:gdLst/>
            <a:ahLst/>
            <a:cxnLst/>
            <a:rect l="l" t="t" r="r" b="b"/>
            <a:pathLst>
              <a:path w="268365" h="560671">
                <a:moveTo>
                  <a:pt x="0" y="0"/>
                </a:moveTo>
                <a:lnTo>
                  <a:pt x="268365" y="0"/>
                </a:lnTo>
                <a:lnTo>
                  <a:pt x="268365" y="560671"/>
                </a:lnTo>
                <a:lnTo>
                  <a:pt x="0" y="560671"/>
                </a:lnTo>
                <a:lnTo>
                  <a:pt x="0" y="0"/>
                </a:lnTo>
                <a:close/>
              </a:path>
            </a:pathLst>
          </a:custGeom>
          <a:blipFill>
            <a:blip r:embed="rId4">
              <a:extLst>
                <a:ext uri="{96DAC541-7B7A-43D3-8B79-37D633B846F1}">
                  <asvg:svgBlip xmlns:asvg="http://schemas.microsoft.com/office/drawing/2016/SVG/main" r:embed="rId5"/>
                </a:ext>
              </a:extLst>
            </a:blip>
            <a:stretch>
              <a:fillRect r="-107354"/>
            </a:stretch>
          </a:blipFill>
        </p:spPr>
        <p:txBody>
          <a:bodyPr/>
          <a:lstStyle/>
          <a:p>
            <a:endParaRPr lang="en-US"/>
          </a:p>
        </p:txBody>
      </p:sp>
      <p:grpSp>
        <p:nvGrpSpPr>
          <p:cNvPr id="16" name="Group 16"/>
          <p:cNvGrpSpPr/>
          <p:nvPr/>
        </p:nvGrpSpPr>
        <p:grpSpPr>
          <a:xfrm rot="8281243">
            <a:off x="10929910" y="5765993"/>
            <a:ext cx="2057400" cy="205740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0" cap="sq">
              <a:gradFill>
                <a:gsLst>
                  <a:gs pos="0">
                    <a:srgbClr val="30C2B7">
                      <a:alpha val="100000"/>
                    </a:srgbClr>
                  </a:gs>
                  <a:gs pos="33333">
                    <a:srgbClr val="70E1A6">
                      <a:alpha val="100000"/>
                    </a:srgbClr>
                  </a:gs>
                  <a:gs pos="66667">
                    <a:srgbClr val="96EFC1">
                      <a:alpha val="100000"/>
                    </a:srgbClr>
                  </a:gs>
                  <a:gs pos="100000">
                    <a:srgbClr val="96EFC1">
                      <a:alpha val="9500"/>
                    </a:srgbClr>
                  </a:gs>
                </a:gsLst>
                <a:lin ang="2700000"/>
              </a:gradFill>
              <a:prstDash val="solid"/>
              <a:miter/>
            </a:ln>
          </p:spPr>
          <p:txBody>
            <a:bodyPr/>
            <a:lstStyle/>
            <a:p>
              <a:endParaRPr lang="en-US"/>
            </a:p>
          </p:txBody>
        </p:sp>
        <p:sp>
          <p:nvSpPr>
            <p:cNvPr id="18" name="TextBox 18"/>
            <p:cNvSpPr txBox="1"/>
            <p:nvPr/>
          </p:nvSpPr>
          <p:spPr>
            <a:xfrm>
              <a:off x="76200" y="19050"/>
              <a:ext cx="660400" cy="717550"/>
            </a:xfrm>
            <a:prstGeom prst="rect">
              <a:avLst/>
            </a:prstGeom>
          </p:spPr>
          <p:txBody>
            <a:bodyPr lIns="33867" tIns="33867" rIns="33867" bIns="33867" rtlCol="0" anchor="ctr"/>
            <a:lstStyle/>
            <a:p>
              <a:pPr algn="ctr">
                <a:lnSpc>
                  <a:spcPts val="1680"/>
                </a:lnSpc>
              </a:pPr>
              <a:endParaRPr sz="1200"/>
            </a:p>
          </p:txBody>
        </p:sp>
      </p:grpSp>
      <p:grpSp>
        <p:nvGrpSpPr>
          <p:cNvPr id="19" name="Group 19"/>
          <p:cNvGrpSpPr/>
          <p:nvPr/>
        </p:nvGrpSpPr>
        <p:grpSpPr>
          <a:xfrm rot="-5400000">
            <a:off x="-434468" y="5671099"/>
            <a:ext cx="1299014" cy="1647975"/>
            <a:chOff x="0" y="0"/>
            <a:chExt cx="513191" cy="651052"/>
          </a:xfrm>
        </p:grpSpPr>
        <p:sp>
          <p:nvSpPr>
            <p:cNvPr id="20" name="Freeform 20"/>
            <p:cNvSpPr/>
            <p:nvPr/>
          </p:nvSpPr>
          <p:spPr>
            <a:xfrm>
              <a:off x="0" y="0"/>
              <a:ext cx="513191" cy="651052"/>
            </a:xfrm>
            <a:custGeom>
              <a:avLst/>
              <a:gdLst/>
              <a:ahLst/>
              <a:cxnLst/>
              <a:rect l="l" t="t" r="r" b="b"/>
              <a:pathLst>
                <a:path w="513191" h="651052">
                  <a:moveTo>
                    <a:pt x="246340" y="0"/>
                  </a:moveTo>
                  <a:lnTo>
                    <a:pt x="266850" y="0"/>
                  </a:lnTo>
                  <a:cubicBezTo>
                    <a:pt x="332184" y="0"/>
                    <a:pt x="394841" y="25954"/>
                    <a:pt x="441039" y="72151"/>
                  </a:cubicBezTo>
                  <a:cubicBezTo>
                    <a:pt x="487237" y="118349"/>
                    <a:pt x="513191" y="181007"/>
                    <a:pt x="513191" y="246340"/>
                  </a:cubicBezTo>
                  <a:lnTo>
                    <a:pt x="513191" y="404712"/>
                  </a:lnTo>
                  <a:cubicBezTo>
                    <a:pt x="513191" y="470045"/>
                    <a:pt x="487237" y="532703"/>
                    <a:pt x="441039" y="578900"/>
                  </a:cubicBezTo>
                  <a:cubicBezTo>
                    <a:pt x="394841" y="625098"/>
                    <a:pt x="332184" y="651052"/>
                    <a:pt x="266850" y="651052"/>
                  </a:cubicBezTo>
                  <a:lnTo>
                    <a:pt x="246340" y="651052"/>
                  </a:lnTo>
                  <a:cubicBezTo>
                    <a:pt x="181007" y="651052"/>
                    <a:pt x="118349" y="625098"/>
                    <a:pt x="72151" y="578900"/>
                  </a:cubicBezTo>
                  <a:cubicBezTo>
                    <a:pt x="25954" y="532703"/>
                    <a:pt x="0" y="470045"/>
                    <a:pt x="0" y="404712"/>
                  </a:cubicBezTo>
                  <a:lnTo>
                    <a:pt x="0" y="246340"/>
                  </a:lnTo>
                  <a:cubicBezTo>
                    <a:pt x="0" y="181007"/>
                    <a:pt x="25954" y="118349"/>
                    <a:pt x="72151" y="72151"/>
                  </a:cubicBezTo>
                  <a:cubicBezTo>
                    <a:pt x="118349" y="25954"/>
                    <a:pt x="181007" y="0"/>
                    <a:pt x="246340" y="0"/>
                  </a:cubicBezTo>
                  <a:close/>
                </a:path>
              </a:pathLst>
            </a:custGeom>
            <a:gradFill rotWithShape="1">
              <a:gsLst>
                <a:gs pos="0">
                  <a:srgbClr val="30C2B7">
                    <a:alpha val="100000"/>
                  </a:srgbClr>
                </a:gs>
                <a:gs pos="33333">
                  <a:srgbClr val="70E1A6">
                    <a:alpha val="100000"/>
                  </a:srgbClr>
                </a:gs>
                <a:gs pos="66667">
                  <a:srgbClr val="96EFC1">
                    <a:alpha val="54000"/>
                  </a:srgbClr>
                </a:gs>
                <a:gs pos="100000">
                  <a:srgbClr val="96EFC1">
                    <a:alpha val="9500"/>
                  </a:srgbClr>
                </a:gs>
              </a:gsLst>
              <a:lin ang="2700000"/>
            </a:gradFill>
          </p:spPr>
          <p:txBody>
            <a:bodyPr/>
            <a:lstStyle/>
            <a:p>
              <a:endParaRPr lang="en-US"/>
            </a:p>
          </p:txBody>
        </p:sp>
        <p:sp>
          <p:nvSpPr>
            <p:cNvPr id="21" name="TextBox 21"/>
            <p:cNvSpPr txBox="1"/>
            <p:nvPr/>
          </p:nvSpPr>
          <p:spPr>
            <a:xfrm>
              <a:off x="0" y="-57150"/>
              <a:ext cx="513191" cy="708202"/>
            </a:xfrm>
            <a:prstGeom prst="rect">
              <a:avLst/>
            </a:prstGeom>
          </p:spPr>
          <p:txBody>
            <a:bodyPr lIns="33867" tIns="33867" rIns="33867" bIns="33867" rtlCol="0" anchor="ctr"/>
            <a:lstStyle/>
            <a:p>
              <a:pPr algn="ctr">
                <a:lnSpc>
                  <a:spcPts val="1680"/>
                </a:lnSpc>
              </a:pPr>
              <a:endParaRPr sz="1200"/>
            </a:p>
          </p:txBody>
        </p:sp>
      </p:grpSp>
      <p:sp>
        <p:nvSpPr>
          <p:cNvPr id="34" name="Freeform 34"/>
          <p:cNvSpPr/>
          <p:nvPr/>
        </p:nvSpPr>
        <p:spPr>
          <a:xfrm>
            <a:off x="11958610" y="2284335"/>
            <a:ext cx="407909" cy="852208"/>
          </a:xfrm>
          <a:custGeom>
            <a:avLst/>
            <a:gdLst/>
            <a:ahLst/>
            <a:cxnLst/>
            <a:rect l="l" t="t" r="r" b="b"/>
            <a:pathLst>
              <a:path w="611864" h="1278312">
                <a:moveTo>
                  <a:pt x="0" y="0"/>
                </a:moveTo>
                <a:lnTo>
                  <a:pt x="611864" y="0"/>
                </a:lnTo>
                <a:lnTo>
                  <a:pt x="611864" y="1278313"/>
                </a:lnTo>
                <a:lnTo>
                  <a:pt x="0" y="1278313"/>
                </a:lnTo>
                <a:lnTo>
                  <a:pt x="0" y="0"/>
                </a:lnTo>
                <a:close/>
              </a:path>
            </a:pathLst>
          </a:custGeom>
          <a:blipFill>
            <a:blip r:embed="rId4">
              <a:extLst>
                <a:ext uri="{96DAC541-7B7A-43D3-8B79-37D633B846F1}">
                  <asvg:svgBlip xmlns:asvg="http://schemas.microsoft.com/office/drawing/2016/SVG/main" r:embed="rId5"/>
                </a:ext>
              </a:extLst>
            </a:blip>
            <a:stretch>
              <a:fillRect r="-107354"/>
            </a:stretch>
          </a:blipFill>
        </p:spPr>
        <p:txBody>
          <a:bodyPr/>
          <a:lstStyle/>
          <a:p>
            <a:endParaRPr lang="en-US"/>
          </a:p>
        </p:txBody>
      </p:sp>
      <p:sp>
        <p:nvSpPr>
          <p:cNvPr id="35" name="Freeform 35"/>
          <p:cNvSpPr/>
          <p:nvPr/>
        </p:nvSpPr>
        <p:spPr>
          <a:xfrm>
            <a:off x="-97188" y="1385641"/>
            <a:ext cx="374215" cy="781815"/>
          </a:xfrm>
          <a:custGeom>
            <a:avLst/>
            <a:gdLst/>
            <a:ahLst/>
            <a:cxnLst/>
            <a:rect l="l" t="t" r="r" b="b"/>
            <a:pathLst>
              <a:path w="561323" h="1172722">
                <a:moveTo>
                  <a:pt x="0" y="0"/>
                </a:moveTo>
                <a:lnTo>
                  <a:pt x="561323" y="0"/>
                </a:lnTo>
                <a:lnTo>
                  <a:pt x="561323" y="1172723"/>
                </a:lnTo>
                <a:lnTo>
                  <a:pt x="0" y="1172723"/>
                </a:lnTo>
                <a:lnTo>
                  <a:pt x="0" y="0"/>
                </a:lnTo>
                <a:close/>
              </a:path>
            </a:pathLst>
          </a:custGeom>
          <a:blipFill>
            <a:blip r:embed="rId4">
              <a:extLst>
                <a:ext uri="{96DAC541-7B7A-43D3-8B79-37D633B846F1}">
                  <asvg:svgBlip xmlns:asvg="http://schemas.microsoft.com/office/drawing/2016/SVG/main" r:embed="rId5"/>
                </a:ext>
              </a:extLst>
            </a:blip>
            <a:stretch>
              <a:fillRect r="-107354"/>
            </a:stretch>
          </a:blipFill>
        </p:spPr>
        <p:txBody>
          <a:bodyPr/>
          <a:lstStyle/>
          <a:p>
            <a:endParaRPr lang="en-US"/>
          </a:p>
        </p:txBody>
      </p:sp>
      <p:sp>
        <p:nvSpPr>
          <p:cNvPr id="4" name="TextBox 41">
            <a:extLst>
              <a:ext uri="{FF2B5EF4-FFF2-40B4-BE49-F238E27FC236}">
                <a16:creationId xmlns:a16="http://schemas.microsoft.com/office/drawing/2014/main" id="{1E815F63-4AF1-A34E-0465-4F68D91BB7B1}"/>
              </a:ext>
            </a:extLst>
          </p:cNvPr>
          <p:cNvSpPr txBox="1"/>
          <p:nvPr/>
        </p:nvSpPr>
        <p:spPr>
          <a:xfrm>
            <a:off x="1590935" y="650408"/>
            <a:ext cx="3362066" cy="206595"/>
          </a:xfrm>
          <a:prstGeom prst="rect">
            <a:avLst/>
          </a:prstGeom>
        </p:spPr>
        <p:txBody>
          <a:bodyPr wrap="square" lIns="0" tIns="0" rIns="0" bIns="0" rtlCol="0" anchor="t">
            <a:spAutoFit/>
          </a:bodyPr>
          <a:lstStyle/>
          <a:p>
            <a:pPr>
              <a:lnSpc>
                <a:spcPts val="1680"/>
              </a:lnSpc>
            </a:pPr>
            <a:r>
              <a:rPr lang="en-US" sz="1200" b="1" dirty="0">
                <a:solidFill>
                  <a:schemeClr val="bg1"/>
                </a:solidFill>
                <a:latin typeface="Poppins Medium"/>
                <a:ea typeface="Poppins Medium"/>
                <a:cs typeface="Poppins Medium"/>
                <a:sym typeface="Poppins Medium"/>
              </a:rPr>
              <a:t>Tracking on Company’s side</a:t>
            </a:r>
          </a:p>
        </p:txBody>
      </p:sp>
      <p:grpSp>
        <p:nvGrpSpPr>
          <p:cNvPr id="5" name="Group 4">
            <a:extLst>
              <a:ext uri="{FF2B5EF4-FFF2-40B4-BE49-F238E27FC236}">
                <a16:creationId xmlns:a16="http://schemas.microsoft.com/office/drawing/2014/main" id="{F2249D23-620D-0FA8-2335-C9DAB1790C4B}"/>
              </a:ext>
            </a:extLst>
          </p:cNvPr>
          <p:cNvGrpSpPr/>
          <p:nvPr/>
        </p:nvGrpSpPr>
        <p:grpSpPr>
          <a:xfrm>
            <a:off x="1132039" y="617405"/>
            <a:ext cx="339686" cy="321278"/>
            <a:chOff x="1132039" y="617405"/>
            <a:chExt cx="339686" cy="321278"/>
          </a:xfrm>
        </p:grpSpPr>
        <p:grpSp>
          <p:nvGrpSpPr>
            <p:cNvPr id="6" name="Group 9">
              <a:extLst>
                <a:ext uri="{FF2B5EF4-FFF2-40B4-BE49-F238E27FC236}">
                  <a16:creationId xmlns:a16="http://schemas.microsoft.com/office/drawing/2014/main" id="{ED17FBC3-359C-807A-D145-2A86F7F592D6}"/>
                </a:ext>
              </a:extLst>
            </p:cNvPr>
            <p:cNvGrpSpPr/>
            <p:nvPr/>
          </p:nvGrpSpPr>
          <p:grpSpPr>
            <a:xfrm rot="-5400000">
              <a:off x="1209105" y="676062"/>
              <a:ext cx="252904" cy="272337"/>
              <a:chOff x="0" y="0"/>
              <a:chExt cx="1133007" cy="1220063"/>
            </a:xfrm>
          </p:grpSpPr>
          <p:sp>
            <p:nvSpPr>
              <p:cNvPr id="13" name="Freeform 10">
                <a:extLst>
                  <a:ext uri="{FF2B5EF4-FFF2-40B4-BE49-F238E27FC236}">
                    <a16:creationId xmlns:a16="http://schemas.microsoft.com/office/drawing/2014/main" id="{0136CC5C-718B-84F0-09EB-940F47BD2F7F}"/>
                  </a:ext>
                </a:extLst>
              </p:cNvPr>
              <p:cNvSpPr/>
              <p:nvPr/>
            </p:nvSpPr>
            <p:spPr>
              <a:xfrm>
                <a:off x="0" y="0"/>
                <a:ext cx="1133007" cy="1220063"/>
              </a:xfrm>
              <a:custGeom>
                <a:avLst/>
                <a:gdLst/>
                <a:ahLst/>
                <a:cxnLst/>
                <a:rect l="l" t="t" r="r" b="b"/>
                <a:pathLst>
                  <a:path w="1133007" h="1220063">
                    <a:moveTo>
                      <a:pt x="204080" y="0"/>
                    </a:moveTo>
                    <a:lnTo>
                      <a:pt x="928926" y="0"/>
                    </a:lnTo>
                    <a:cubicBezTo>
                      <a:pt x="1041637" y="0"/>
                      <a:pt x="1133007" y="91370"/>
                      <a:pt x="1133007" y="204080"/>
                    </a:cubicBezTo>
                    <a:lnTo>
                      <a:pt x="1133007" y="1015983"/>
                    </a:lnTo>
                    <a:cubicBezTo>
                      <a:pt x="1133007" y="1128693"/>
                      <a:pt x="1041637" y="1220063"/>
                      <a:pt x="928926" y="1220063"/>
                    </a:cubicBezTo>
                    <a:lnTo>
                      <a:pt x="204080" y="1220063"/>
                    </a:lnTo>
                    <a:cubicBezTo>
                      <a:pt x="91370" y="1220063"/>
                      <a:pt x="0" y="1128693"/>
                      <a:pt x="0" y="1015983"/>
                    </a:cubicBezTo>
                    <a:lnTo>
                      <a:pt x="0" y="204080"/>
                    </a:lnTo>
                    <a:cubicBezTo>
                      <a:pt x="0" y="91370"/>
                      <a:pt x="91370" y="0"/>
                      <a:pt x="204080" y="0"/>
                    </a:cubicBezTo>
                    <a:close/>
                  </a:path>
                </a:pathLst>
              </a:custGeom>
              <a:gradFill rotWithShape="1">
                <a:gsLst>
                  <a:gs pos="0">
                    <a:srgbClr val="30C2B7">
                      <a:alpha val="100000"/>
                    </a:srgbClr>
                  </a:gs>
                  <a:gs pos="50000">
                    <a:srgbClr val="70E1A6">
                      <a:alpha val="100000"/>
                    </a:srgbClr>
                  </a:gs>
                  <a:gs pos="100000">
                    <a:srgbClr val="96EFC1">
                      <a:alpha val="100000"/>
                    </a:srgbClr>
                  </a:gs>
                </a:gsLst>
                <a:lin ang="2700000"/>
              </a:gradFill>
              <a:ln w="19050" cap="sq">
                <a:solidFill>
                  <a:srgbClr val="FFFFFF"/>
                </a:solidFill>
                <a:prstDash val="solid"/>
                <a:miter/>
              </a:ln>
            </p:spPr>
            <p:txBody>
              <a:bodyPr/>
              <a:lstStyle/>
              <a:p>
                <a:endParaRPr lang="en-US"/>
              </a:p>
            </p:txBody>
          </p:sp>
          <p:sp>
            <p:nvSpPr>
              <p:cNvPr id="14" name="TextBox 11">
                <a:extLst>
                  <a:ext uri="{FF2B5EF4-FFF2-40B4-BE49-F238E27FC236}">
                    <a16:creationId xmlns:a16="http://schemas.microsoft.com/office/drawing/2014/main" id="{5A97BD5D-23D7-FA0F-15E3-137338E34CF3}"/>
                  </a:ext>
                </a:extLst>
              </p:cNvPr>
              <p:cNvSpPr txBox="1"/>
              <p:nvPr/>
            </p:nvSpPr>
            <p:spPr>
              <a:xfrm>
                <a:off x="0" y="-57150"/>
                <a:ext cx="1133007" cy="1277213"/>
              </a:xfrm>
              <a:prstGeom prst="rect">
                <a:avLst/>
              </a:prstGeom>
            </p:spPr>
            <p:txBody>
              <a:bodyPr lIns="33867" tIns="33867" rIns="33867" bIns="33867" rtlCol="0" anchor="ctr"/>
              <a:lstStyle/>
              <a:p>
                <a:pPr algn="ctr">
                  <a:lnSpc>
                    <a:spcPts val="1680"/>
                  </a:lnSpc>
                </a:pPr>
                <a:endParaRPr sz="1200"/>
              </a:p>
            </p:txBody>
          </p:sp>
        </p:grpSp>
        <p:grpSp>
          <p:nvGrpSpPr>
            <p:cNvPr id="8" name="Group 6">
              <a:extLst>
                <a:ext uri="{FF2B5EF4-FFF2-40B4-BE49-F238E27FC236}">
                  <a16:creationId xmlns:a16="http://schemas.microsoft.com/office/drawing/2014/main" id="{A82E972D-ED9D-EFD2-2382-B9C29DD2F394}"/>
                </a:ext>
              </a:extLst>
            </p:cNvPr>
            <p:cNvGrpSpPr/>
            <p:nvPr/>
          </p:nvGrpSpPr>
          <p:grpSpPr>
            <a:xfrm rot="-5400000">
              <a:off x="1141756" y="607688"/>
              <a:ext cx="252904" cy="272337"/>
              <a:chOff x="0" y="0"/>
              <a:chExt cx="1133007" cy="1220063"/>
            </a:xfrm>
          </p:grpSpPr>
          <p:sp>
            <p:nvSpPr>
              <p:cNvPr id="10" name="Freeform 7">
                <a:extLst>
                  <a:ext uri="{FF2B5EF4-FFF2-40B4-BE49-F238E27FC236}">
                    <a16:creationId xmlns:a16="http://schemas.microsoft.com/office/drawing/2014/main" id="{AD2D5F27-3426-5B65-75B2-E4D9BD7BA1E7}"/>
                  </a:ext>
                </a:extLst>
              </p:cNvPr>
              <p:cNvSpPr/>
              <p:nvPr/>
            </p:nvSpPr>
            <p:spPr>
              <a:xfrm>
                <a:off x="0" y="0"/>
                <a:ext cx="1133007" cy="1220063"/>
              </a:xfrm>
              <a:custGeom>
                <a:avLst/>
                <a:gdLst/>
                <a:ahLst/>
                <a:cxnLst/>
                <a:rect l="l" t="t" r="r" b="b"/>
                <a:pathLst>
                  <a:path w="1133007" h="1220063">
                    <a:moveTo>
                      <a:pt x="204080" y="0"/>
                    </a:moveTo>
                    <a:lnTo>
                      <a:pt x="928926" y="0"/>
                    </a:lnTo>
                    <a:cubicBezTo>
                      <a:pt x="1041637" y="0"/>
                      <a:pt x="1133007" y="91370"/>
                      <a:pt x="1133007" y="204080"/>
                    </a:cubicBezTo>
                    <a:lnTo>
                      <a:pt x="1133007" y="1015983"/>
                    </a:lnTo>
                    <a:cubicBezTo>
                      <a:pt x="1133007" y="1128693"/>
                      <a:pt x="1041637" y="1220063"/>
                      <a:pt x="928926" y="1220063"/>
                    </a:cubicBezTo>
                    <a:lnTo>
                      <a:pt x="204080" y="1220063"/>
                    </a:lnTo>
                    <a:cubicBezTo>
                      <a:pt x="91370" y="1220063"/>
                      <a:pt x="0" y="1128693"/>
                      <a:pt x="0" y="1015983"/>
                    </a:cubicBezTo>
                    <a:lnTo>
                      <a:pt x="0" y="204080"/>
                    </a:lnTo>
                    <a:cubicBezTo>
                      <a:pt x="0" y="91370"/>
                      <a:pt x="91370" y="0"/>
                      <a:pt x="204080" y="0"/>
                    </a:cubicBezTo>
                    <a:close/>
                  </a:path>
                </a:pathLst>
              </a:custGeom>
              <a:gradFill rotWithShape="1">
                <a:gsLst>
                  <a:gs pos="0">
                    <a:srgbClr val="30C2B7">
                      <a:alpha val="100000"/>
                    </a:srgbClr>
                  </a:gs>
                  <a:gs pos="50000">
                    <a:srgbClr val="70E1A6">
                      <a:alpha val="100000"/>
                    </a:srgbClr>
                  </a:gs>
                  <a:gs pos="100000">
                    <a:srgbClr val="96EFC1">
                      <a:alpha val="100000"/>
                    </a:srgbClr>
                  </a:gs>
                </a:gsLst>
                <a:lin ang="2700000"/>
              </a:gradFill>
              <a:ln w="19050" cap="sq">
                <a:solidFill>
                  <a:srgbClr val="FFFFFF"/>
                </a:solidFill>
                <a:prstDash val="solid"/>
                <a:miter/>
              </a:ln>
            </p:spPr>
            <p:txBody>
              <a:bodyPr/>
              <a:lstStyle/>
              <a:p>
                <a:endParaRPr lang="en-US"/>
              </a:p>
            </p:txBody>
          </p:sp>
          <p:sp>
            <p:nvSpPr>
              <p:cNvPr id="12" name="TextBox 8">
                <a:extLst>
                  <a:ext uri="{FF2B5EF4-FFF2-40B4-BE49-F238E27FC236}">
                    <a16:creationId xmlns:a16="http://schemas.microsoft.com/office/drawing/2014/main" id="{F6F4421C-C336-444F-5E9C-58208E23BE14}"/>
                  </a:ext>
                </a:extLst>
              </p:cNvPr>
              <p:cNvSpPr txBox="1"/>
              <p:nvPr/>
            </p:nvSpPr>
            <p:spPr>
              <a:xfrm>
                <a:off x="0" y="-57150"/>
                <a:ext cx="1133007" cy="1277213"/>
              </a:xfrm>
              <a:prstGeom prst="rect">
                <a:avLst/>
              </a:prstGeom>
            </p:spPr>
            <p:txBody>
              <a:bodyPr lIns="33867" tIns="33867" rIns="33867" bIns="33867" rtlCol="0" anchor="ctr"/>
              <a:lstStyle/>
              <a:p>
                <a:pPr algn="ctr">
                  <a:lnSpc>
                    <a:spcPts val="1680"/>
                  </a:lnSpc>
                </a:pPr>
                <a:endParaRPr sz="1200"/>
              </a:p>
            </p:txBody>
          </p:sp>
        </p:grpSp>
      </p:grpSp>
      <p:pic>
        <p:nvPicPr>
          <p:cNvPr id="15" name="Picture 14" descr="A screenshot of a cell phone&#10;&#10;Description automatically generated">
            <a:extLst>
              <a:ext uri="{FF2B5EF4-FFF2-40B4-BE49-F238E27FC236}">
                <a16:creationId xmlns:a16="http://schemas.microsoft.com/office/drawing/2014/main" id="{645B8FB7-7C0C-D348-1FE6-D6FF6991B6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83369" y="938683"/>
            <a:ext cx="2663693" cy="5919317"/>
          </a:xfrm>
          <a:prstGeom prst="rect">
            <a:avLst/>
          </a:prstGeom>
        </p:spPr>
      </p:pic>
      <p:pic>
        <p:nvPicPr>
          <p:cNvPr id="28" name="Picture 27" descr="A screenshot of a phone&#10;&#10;Description automatically generated">
            <a:extLst>
              <a:ext uri="{FF2B5EF4-FFF2-40B4-BE49-F238E27FC236}">
                <a16:creationId xmlns:a16="http://schemas.microsoft.com/office/drawing/2014/main" id="{6862D9CB-BAFD-B572-5B22-EBD5F87DDA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18728" y="938683"/>
            <a:ext cx="2663693" cy="5919317"/>
          </a:xfrm>
          <a:prstGeom prst="rect">
            <a:avLst/>
          </a:prstGeom>
        </p:spPr>
      </p:pic>
    </p:spTree>
    <p:extLst>
      <p:ext uri="{BB962C8B-B14F-4D97-AF65-F5344CB8AC3E}">
        <p14:creationId xmlns:p14="http://schemas.microsoft.com/office/powerpoint/2010/main" val="365193571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209</TotalTime>
  <Words>749</Words>
  <Application>Microsoft Office PowerPoint</Application>
  <PresentationFormat>Widescreen</PresentationFormat>
  <Paragraphs>96</Paragraphs>
  <Slides>25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Aptos</vt:lpstr>
      <vt:lpstr>Aptos Display</vt:lpstr>
      <vt:lpstr>Arial</vt:lpstr>
      <vt:lpstr>Poppins</vt:lpstr>
      <vt:lpstr>Poppins Bold</vt:lpstr>
      <vt:lpstr>Poppins Medium</vt:lpstr>
      <vt:lpstr>Poppins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Ahmed Abdeltwab</dc:creator>
  <cp:lastModifiedBy>Alaa Abdullah Al-Sayed Abdel-Fattah Laban</cp:lastModifiedBy>
  <cp:revision>3</cp:revision>
  <dcterms:created xsi:type="dcterms:W3CDTF">2024-10-13T12:54:36Z</dcterms:created>
  <dcterms:modified xsi:type="dcterms:W3CDTF">2024-10-13T17:59:09Z</dcterms:modified>
</cp:coreProperties>
</file>